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75" r:id="rId3"/>
    <p:sldId id="257" r:id="rId4"/>
    <p:sldId id="258" r:id="rId5"/>
    <p:sldId id="260" r:id="rId6"/>
    <p:sldId id="261" r:id="rId7"/>
    <p:sldId id="262" r:id="rId8"/>
    <p:sldId id="263" r:id="rId9"/>
    <p:sldId id="265" r:id="rId10"/>
    <p:sldId id="266" r:id="rId11"/>
    <p:sldId id="267" r:id="rId12"/>
    <p:sldId id="268" r:id="rId13"/>
    <p:sldId id="270" r:id="rId14"/>
    <p:sldId id="271" r:id="rId15"/>
    <p:sldId id="272" r:id="rId16"/>
    <p:sldId id="273" r:id="rId17"/>
    <p:sldId id="274" r:id="rId18"/>
  </p:sldIdLst>
  <p:sldSz cx="9144000" cy="6858000" type="screen4x3"/>
  <p:notesSz cx="6946900" cy="9283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102" y="-4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2"/>
          <p:cNvSpPr txBox="1">
            <a:spLocks noGrp="1"/>
          </p:cNvSpPr>
          <p:nvPr>
            <p:ph type="hdr" sz="quarter"/>
          </p:nvPr>
        </p:nvSpPr>
        <p:spPr>
          <a:xfrm>
            <a:off x="0" y="0"/>
            <a:ext cx="3009900" cy="463550"/>
          </a:xfrm>
          <a:prstGeom prst="rect">
            <a:avLst/>
          </a:prstGeom>
          <a:noFill/>
          <a:ln>
            <a:noFill/>
          </a:ln>
        </p:spPr>
        <p:txBody>
          <a:bodyPr vert="horz" wrap="square" lIns="92738" tIns="46369" rIns="92738" bIns="46369" anchor="t" anchorCtr="0" compatLnSpc="1"/>
          <a:lstStyle>
            <a:lvl1pPr defTabSz="927101" fontAlgn="auto">
              <a:spcBef>
                <a:spcPts val="0"/>
              </a:spcBef>
              <a:spcAft>
                <a:spcPts val="0"/>
              </a:spcAft>
              <a:defRPr sz="1800" kern="0">
                <a:solidFill>
                  <a:srgbClr val="000000"/>
                </a:solidFill>
                <a:latin typeface="Times New Roman" pitchFamily="18"/>
                <a:cs typeface="Times New Roman" pitchFamily="18"/>
              </a:defRPr>
            </a:lvl1pPr>
          </a:lstStyle>
          <a:p>
            <a:pPr>
              <a:defRPr sz="1800" b="0" i="0" u="none" strike="noStrike" kern="0" cap="none" spc="0" baseline="0">
                <a:solidFill>
                  <a:srgbClr val="000000"/>
                </a:solidFill>
                <a:uFillTx/>
              </a:defRPr>
            </a:pPr>
            <a:endParaRPr lang="en-US"/>
          </a:p>
        </p:txBody>
      </p:sp>
      <p:sp>
        <p:nvSpPr>
          <p:cNvPr id="3" name="Rectangle 3"/>
          <p:cNvSpPr txBox="1">
            <a:spLocks noGrp="1"/>
          </p:cNvSpPr>
          <p:nvPr>
            <p:ph type="dt" sz="quarter" idx="1"/>
          </p:nvPr>
        </p:nvSpPr>
        <p:spPr>
          <a:xfrm>
            <a:off x="3937000" y="0"/>
            <a:ext cx="3009900" cy="463550"/>
          </a:xfrm>
          <a:prstGeom prst="rect">
            <a:avLst/>
          </a:prstGeom>
          <a:noFill/>
          <a:ln>
            <a:noFill/>
          </a:ln>
        </p:spPr>
        <p:txBody>
          <a:bodyPr vert="horz" wrap="square" lIns="92738" tIns="46369" rIns="92738" bIns="46369" anchor="t" anchorCtr="0" compatLnSpc="1"/>
          <a:lstStyle>
            <a:lvl1pPr algn="r" defTabSz="927101" fontAlgn="auto">
              <a:spcBef>
                <a:spcPts val="0"/>
              </a:spcBef>
              <a:spcAft>
                <a:spcPts val="0"/>
              </a:spcAft>
              <a:defRPr sz="1800" kern="0">
                <a:solidFill>
                  <a:srgbClr val="000000"/>
                </a:solidFill>
                <a:latin typeface="Times New Roman" pitchFamily="18"/>
                <a:cs typeface="Times New Roman" pitchFamily="18"/>
              </a:defRPr>
            </a:lvl1pPr>
          </a:lstStyle>
          <a:p>
            <a:pPr>
              <a:defRPr sz="1800" b="0" i="0" u="none" strike="noStrike" kern="0" cap="none" spc="0" baseline="0">
                <a:solidFill>
                  <a:srgbClr val="000000"/>
                </a:solidFill>
                <a:uFillTx/>
              </a:defRPr>
            </a:pPr>
            <a:endParaRPr lang="en-US"/>
          </a:p>
        </p:txBody>
      </p:sp>
      <p:sp>
        <p:nvSpPr>
          <p:cNvPr id="4" name="Rectangle 4"/>
          <p:cNvSpPr txBox="1">
            <a:spLocks noGrp="1"/>
          </p:cNvSpPr>
          <p:nvPr>
            <p:ph type="ftr" sz="quarter" idx="2"/>
          </p:nvPr>
        </p:nvSpPr>
        <p:spPr>
          <a:xfrm>
            <a:off x="0" y="8820150"/>
            <a:ext cx="3009900" cy="463550"/>
          </a:xfrm>
          <a:prstGeom prst="rect">
            <a:avLst/>
          </a:prstGeom>
          <a:noFill/>
          <a:ln>
            <a:noFill/>
          </a:ln>
        </p:spPr>
        <p:txBody>
          <a:bodyPr vert="horz" wrap="square" lIns="92738" tIns="46369" rIns="92738" bIns="46369" anchor="b" anchorCtr="0" compatLnSpc="1"/>
          <a:lstStyle>
            <a:lvl1pPr defTabSz="927101" fontAlgn="auto">
              <a:spcBef>
                <a:spcPts val="0"/>
              </a:spcBef>
              <a:spcAft>
                <a:spcPts val="0"/>
              </a:spcAft>
              <a:defRPr sz="1800" kern="0">
                <a:solidFill>
                  <a:srgbClr val="000000"/>
                </a:solidFill>
                <a:latin typeface="Times New Roman" pitchFamily="18"/>
                <a:cs typeface="Times New Roman" pitchFamily="18"/>
              </a:defRPr>
            </a:lvl1pPr>
          </a:lstStyle>
          <a:p>
            <a:pPr>
              <a:defRPr sz="1800" b="0" i="0" u="none" strike="noStrike" kern="0" cap="none" spc="0" baseline="0">
                <a:solidFill>
                  <a:srgbClr val="000000"/>
                </a:solidFill>
                <a:uFillTx/>
              </a:defRPr>
            </a:pPr>
            <a:endParaRPr lang="en-US"/>
          </a:p>
        </p:txBody>
      </p:sp>
      <p:sp>
        <p:nvSpPr>
          <p:cNvPr id="5" name="Rectangle 5"/>
          <p:cNvSpPr txBox="1">
            <a:spLocks noGrp="1"/>
          </p:cNvSpPr>
          <p:nvPr>
            <p:ph type="sldNum" sz="quarter" idx="3"/>
          </p:nvPr>
        </p:nvSpPr>
        <p:spPr>
          <a:xfrm>
            <a:off x="3937000" y="8820150"/>
            <a:ext cx="3009900" cy="463550"/>
          </a:xfrm>
          <a:prstGeom prst="rect">
            <a:avLst/>
          </a:prstGeom>
          <a:noFill/>
          <a:ln>
            <a:noFill/>
          </a:ln>
        </p:spPr>
        <p:txBody>
          <a:bodyPr vert="horz" wrap="square" lIns="92738" tIns="46369" rIns="92738" bIns="46369" anchor="b" anchorCtr="0" compatLnSpc="1"/>
          <a:lstStyle>
            <a:lvl1pPr algn="r" defTabSz="927101" fontAlgn="auto">
              <a:spcBef>
                <a:spcPts val="0"/>
              </a:spcBef>
              <a:spcAft>
                <a:spcPts val="0"/>
              </a:spcAft>
              <a:defRPr sz="1800" kern="0">
                <a:solidFill>
                  <a:srgbClr val="000000"/>
                </a:solidFill>
                <a:latin typeface="Times New Roman" pitchFamily="18"/>
                <a:cs typeface="Times New Roman" pitchFamily="18"/>
              </a:defRPr>
            </a:lvl1pPr>
          </a:lstStyle>
          <a:p>
            <a:pPr>
              <a:defRPr sz="1800" b="0" i="0" u="none" strike="noStrike" kern="0" cap="none" spc="0" baseline="0">
                <a:solidFill>
                  <a:srgbClr val="000000"/>
                </a:solidFill>
                <a:uFillTx/>
              </a:defRPr>
            </a:pPr>
            <a:fld id="{D5CE9BFD-43AD-4AE0-8FA0-A3821259C8E2}" type="slidenum">
              <a:rPr lang="en-US"/>
              <a:pPr>
                <a:defRPr sz="1800" b="0" i="0" u="none" strike="noStrike" kern="0" cap="none" spc="0" baseline="0">
                  <a:solidFill>
                    <a:srgbClr val="000000"/>
                  </a:solidFill>
                  <a:uFillTx/>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2"/>
          <p:cNvSpPr txBox="1">
            <a:spLocks noGrp="1"/>
          </p:cNvSpPr>
          <p:nvPr>
            <p:ph type="hdr" sz="quarter"/>
          </p:nvPr>
        </p:nvSpPr>
        <p:spPr>
          <a:xfrm>
            <a:off x="0" y="0"/>
            <a:ext cx="3009900" cy="463550"/>
          </a:xfrm>
          <a:prstGeom prst="rect">
            <a:avLst/>
          </a:prstGeom>
          <a:noFill/>
          <a:ln>
            <a:noFill/>
          </a:ln>
        </p:spPr>
        <p:txBody>
          <a:bodyPr vert="horz" wrap="square" lIns="92738" tIns="46369" rIns="92738" bIns="46369" anchor="t" anchorCtr="0" compatLnSpc="1"/>
          <a:lstStyle>
            <a:lvl1pPr marL="0" marR="0" lvl="0" indent="0" algn="l" defTabSz="927101"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Times New Roman" pitchFamily="18"/>
                <a:cs typeface="Times New Roman" pitchFamily="18"/>
              </a:defRPr>
            </a:lvl1pPr>
          </a:lstStyle>
          <a:p>
            <a:pPr>
              <a:defRPr/>
            </a:pPr>
            <a:endParaRPr/>
          </a:p>
        </p:txBody>
      </p:sp>
      <p:sp>
        <p:nvSpPr>
          <p:cNvPr id="3" name="Rectangle 3"/>
          <p:cNvSpPr txBox="1">
            <a:spLocks noGrp="1"/>
          </p:cNvSpPr>
          <p:nvPr>
            <p:ph type="dt" idx="1"/>
          </p:nvPr>
        </p:nvSpPr>
        <p:spPr>
          <a:xfrm>
            <a:off x="3937000" y="0"/>
            <a:ext cx="3009900" cy="463550"/>
          </a:xfrm>
          <a:prstGeom prst="rect">
            <a:avLst/>
          </a:prstGeom>
          <a:noFill/>
          <a:ln>
            <a:noFill/>
          </a:ln>
        </p:spPr>
        <p:txBody>
          <a:bodyPr vert="horz" wrap="square" lIns="92738" tIns="46369" rIns="92738" bIns="46369" anchor="t" anchorCtr="0" compatLnSpc="1"/>
          <a:lstStyle>
            <a:lvl1pPr marL="0" marR="0" lvl="0" indent="0" algn="r" defTabSz="927101"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Times New Roman" pitchFamily="18"/>
                <a:cs typeface="Times New Roman" pitchFamily="18"/>
              </a:defRPr>
            </a:lvl1pPr>
          </a:lstStyle>
          <a:p>
            <a:pPr>
              <a:defRPr/>
            </a:pPr>
            <a:endParaRPr/>
          </a:p>
        </p:txBody>
      </p:sp>
      <p:sp>
        <p:nvSpPr>
          <p:cNvPr id="23556" name="Rectangle 4"/>
          <p:cNvSpPr>
            <a:spLocks noGrp="1" noRot="1" noChangeAspect="1"/>
          </p:cNvSpPr>
          <p:nvPr>
            <p:ph type="sldImg" idx="2"/>
          </p:nvPr>
        </p:nvSpPr>
        <p:spPr bwMode="auto">
          <a:xfrm>
            <a:off x="1152525" y="696913"/>
            <a:ext cx="4641850" cy="3481387"/>
          </a:xfrm>
          <a:prstGeom prst="rect">
            <a:avLst/>
          </a:prstGeom>
          <a:noFill/>
          <a:ln w="9528">
            <a:solidFill>
              <a:srgbClr val="000000"/>
            </a:solidFill>
            <a:miter lim="800000"/>
            <a:headEnd/>
            <a:tailEnd/>
          </a:ln>
        </p:spPr>
      </p:sp>
      <p:sp>
        <p:nvSpPr>
          <p:cNvPr id="5" name="Rectangle 5"/>
          <p:cNvSpPr txBox="1">
            <a:spLocks noGrp="1"/>
          </p:cNvSpPr>
          <p:nvPr>
            <p:ph type="body" sz="quarter" idx="3"/>
          </p:nvPr>
        </p:nvSpPr>
        <p:spPr>
          <a:xfrm>
            <a:off x="925513" y="4410075"/>
            <a:ext cx="5095875" cy="4176713"/>
          </a:xfrm>
          <a:prstGeom prst="rect">
            <a:avLst/>
          </a:prstGeom>
          <a:noFill/>
          <a:ln>
            <a:noFill/>
          </a:ln>
        </p:spPr>
        <p:txBody>
          <a:bodyPr vert="horz" wrap="square" lIns="92738" tIns="46369" rIns="92738" bIns="46369" anchor="t" anchorCtr="0" compatLnSpc="1"/>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Rectangle 6"/>
          <p:cNvSpPr txBox="1">
            <a:spLocks noGrp="1"/>
          </p:cNvSpPr>
          <p:nvPr>
            <p:ph type="ftr" sz="quarter" idx="4"/>
          </p:nvPr>
        </p:nvSpPr>
        <p:spPr>
          <a:xfrm>
            <a:off x="0" y="8820150"/>
            <a:ext cx="3009900" cy="463550"/>
          </a:xfrm>
          <a:prstGeom prst="rect">
            <a:avLst/>
          </a:prstGeom>
          <a:noFill/>
          <a:ln>
            <a:noFill/>
          </a:ln>
        </p:spPr>
        <p:txBody>
          <a:bodyPr vert="horz" wrap="square" lIns="92738" tIns="46369" rIns="92738" bIns="46369" anchor="b" anchorCtr="0" compatLnSpc="1"/>
          <a:lstStyle>
            <a:lvl1pPr marL="0" marR="0" lvl="0" indent="0" algn="l" defTabSz="927101"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Times New Roman" pitchFamily="18"/>
                <a:cs typeface="Times New Roman" pitchFamily="18"/>
              </a:defRPr>
            </a:lvl1pPr>
          </a:lstStyle>
          <a:p>
            <a:pPr>
              <a:defRPr/>
            </a:pPr>
            <a:endParaRPr/>
          </a:p>
        </p:txBody>
      </p:sp>
      <p:sp>
        <p:nvSpPr>
          <p:cNvPr id="7" name="Rectangle 7"/>
          <p:cNvSpPr txBox="1">
            <a:spLocks noGrp="1"/>
          </p:cNvSpPr>
          <p:nvPr>
            <p:ph type="sldNum" sz="quarter" idx="5"/>
          </p:nvPr>
        </p:nvSpPr>
        <p:spPr>
          <a:xfrm>
            <a:off x="3937000" y="8820150"/>
            <a:ext cx="3009900" cy="463550"/>
          </a:xfrm>
          <a:prstGeom prst="rect">
            <a:avLst/>
          </a:prstGeom>
          <a:noFill/>
          <a:ln>
            <a:noFill/>
          </a:ln>
        </p:spPr>
        <p:txBody>
          <a:bodyPr vert="horz" wrap="square" lIns="92738" tIns="46369" rIns="92738" bIns="46369" anchor="b" anchorCtr="0" compatLnSpc="1"/>
          <a:lstStyle>
            <a:lvl1pPr marL="0" marR="0" lvl="0" indent="0" algn="r" defTabSz="927101"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Times New Roman" pitchFamily="18"/>
                <a:cs typeface="Times New Roman" pitchFamily="18"/>
              </a:defRPr>
            </a:lvl1pPr>
          </a:lstStyle>
          <a:p>
            <a:pPr>
              <a:defRPr/>
            </a:pPr>
            <a:fld id="{FDC04A79-822F-402D-A9E7-AC971934EC02}" type="slidenum">
              <a:rPr/>
              <a:pPr>
                <a:defRPr/>
              </a:pPr>
              <a:t>‹#›</a:t>
            </a:fld>
            <a:endParaRPr/>
          </a:p>
        </p:txBody>
      </p:sp>
    </p:spTree>
  </p:cSld>
  <p:clrMap bg1="lt1" tx1="dk1" bg2="lt2" tx2="dk2" accent1="accent1" accent2="accent2" accent3="accent3" accent4="accent4" accent5="accent5" accent6="accent6" hlink="hlink" folHlink="folHlink"/>
  <p:notesStyle>
    <a:lvl1pPr algn="l" rtl="0" eaLnBrk="0" fontAlgn="base" hangingPunct="0">
      <a:spcBef>
        <a:spcPts val="400"/>
      </a:spcBef>
      <a:spcAft>
        <a:spcPct val="0"/>
      </a:spcAft>
      <a:defRPr lang="en-US" sz="1200" kern="1200">
        <a:solidFill>
          <a:srgbClr val="000000"/>
        </a:solidFill>
        <a:latin typeface="Arial"/>
        <a:cs typeface="Times New Roman" pitchFamily="18"/>
      </a:defRPr>
    </a:lvl1pPr>
    <a:lvl2pPr marL="457200" lvl="1" algn="l" rtl="0" eaLnBrk="0" fontAlgn="base" hangingPunct="0">
      <a:spcBef>
        <a:spcPts val="400"/>
      </a:spcBef>
      <a:spcAft>
        <a:spcPct val="0"/>
      </a:spcAft>
      <a:defRPr lang="en-US" sz="1200" kern="1200">
        <a:solidFill>
          <a:srgbClr val="000000"/>
        </a:solidFill>
        <a:latin typeface="Arial"/>
        <a:cs typeface="Times New Roman" pitchFamily="18"/>
      </a:defRPr>
    </a:lvl2pPr>
    <a:lvl3pPr marL="914400" lvl="2" algn="l" rtl="0" eaLnBrk="0" fontAlgn="base" hangingPunct="0">
      <a:spcBef>
        <a:spcPts val="400"/>
      </a:spcBef>
      <a:spcAft>
        <a:spcPct val="0"/>
      </a:spcAft>
      <a:defRPr lang="en-US" sz="1200" kern="1200">
        <a:solidFill>
          <a:srgbClr val="000000"/>
        </a:solidFill>
        <a:latin typeface="Arial"/>
        <a:cs typeface="Times New Roman" pitchFamily="18"/>
      </a:defRPr>
    </a:lvl3pPr>
    <a:lvl4pPr marL="1371600" lvl="3" algn="l" rtl="0" eaLnBrk="0" fontAlgn="base" hangingPunct="0">
      <a:spcBef>
        <a:spcPts val="400"/>
      </a:spcBef>
      <a:spcAft>
        <a:spcPct val="0"/>
      </a:spcAft>
      <a:defRPr lang="en-US" sz="1200" kern="1200">
        <a:solidFill>
          <a:srgbClr val="000000"/>
        </a:solidFill>
        <a:latin typeface="Arial"/>
        <a:cs typeface="Times New Roman" pitchFamily="18"/>
      </a:defRPr>
    </a:lvl4pPr>
    <a:lvl5pPr marL="1828800" lvl="4" algn="l" rtl="0" eaLnBrk="0" fontAlgn="base" hangingPunct="0">
      <a:spcBef>
        <a:spcPts val="400"/>
      </a:spcBef>
      <a:spcAft>
        <a:spcPct val="0"/>
      </a:spcAft>
      <a:defRPr lang="en-US" sz="1200" kern="1200">
        <a:solidFill>
          <a:srgbClr val="000000"/>
        </a:solidFill>
        <a:latin typeface="Arial"/>
        <a:cs typeface="Times New Roman" pitchFamily="1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txBox="1">
            <a:spLocks noGrp="1"/>
          </p:cNvSpPr>
          <p:nvPr>
            <p:ph type="body" sz="quarter" idx="1"/>
          </p:nvPr>
        </p:nvSpPr>
        <p:spPr bwMode="auto">
          <a:noFill/>
        </p:spPr>
        <p:txBody>
          <a:bodyPr numCol="1">
            <a:prstTxWarp prst="textNoShape">
              <a:avLst/>
            </a:prstTxWarp>
          </a:bodyPr>
          <a:lstStyle/>
          <a:p>
            <a:pPr eaLnBrk="1"/>
            <a:endParaRPr smtClean="0">
              <a:latin typeface="Arial" charset="0"/>
              <a:cs typeface="Times New Roman" pitchFamily="18" charset="0"/>
            </a:endParaRPr>
          </a:p>
        </p:txBody>
      </p:sp>
      <p:sp>
        <p:nvSpPr>
          <p:cNvPr id="24580" name="Slide Number Placeholder 3"/>
          <p:cNvSpPr txBox="1">
            <a:spLocks noChangeArrowheads="1"/>
          </p:cNvSpPr>
          <p:nvPr/>
        </p:nvSpPr>
        <p:spPr bwMode="auto">
          <a:xfrm>
            <a:off x="3937000" y="8820150"/>
            <a:ext cx="3009900" cy="463550"/>
          </a:xfrm>
          <a:prstGeom prst="rect">
            <a:avLst/>
          </a:prstGeom>
          <a:noFill/>
          <a:ln w="9525">
            <a:noFill/>
            <a:miter lim="800000"/>
            <a:headEnd/>
            <a:tailEnd/>
          </a:ln>
        </p:spPr>
        <p:txBody>
          <a:bodyPr lIns="92738" tIns="46369" rIns="92738" bIns="46369" anchor="b"/>
          <a:lstStyle/>
          <a:p>
            <a:pPr algn="r" defTabSz="927100"/>
            <a:fld id="{6F59F744-7945-4A31-A360-C5F281F98105}" type="slidenum">
              <a:rPr lang="en-US" sz="1200">
                <a:solidFill>
                  <a:srgbClr val="000000"/>
                </a:solidFill>
                <a:latin typeface="Times New Roman" pitchFamily="18" charset="0"/>
                <a:cs typeface="Times New Roman" pitchFamily="18" charset="0"/>
              </a:rPr>
              <a:pPr algn="r" defTabSz="927100"/>
              <a:t>12</a:t>
            </a:fld>
            <a:endParaRPr lang="en-US" sz="1200">
              <a:solidFill>
                <a:srgbClr val="000000"/>
              </a:solidFill>
              <a:latin typeface="Times New Roman" pitchFamily="18" charset="0"/>
              <a:cs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 TargetMode="External"/><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r:link="rId3" cstate="print"/>
          <a:srcRect/>
          <a:stretch>
            <a:fillRect/>
          </a:stretch>
        </a:blipFill>
        <a:effectLst/>
      </p:bgPr>
    </p:bg>
    <p:spTree>
      <p:nvGrpSpPr>
        <p:cNvPr id="1" name=""/>
        <p:cNvGrpSpPr/>
        <p:nvPr/>
      </p:nvGrpSpPr>
      <p:grpSpPr>
        <a:xfrm>
          <a:off x="0" y="0"/>
          <a:ext cx="0" cy="0"/>
          <a:chOff x="0" y="0"/>
          <a:chExt cx="0" cy="0"/>
        </a:xfrm>
      </p:grpSpPr>
      <p:sp>
        <p:nvSpPr>
          <p:cNvPr id="2" name="Rectangle 140"/>
          <p:cNvSpPr txBox="1">
            <a:spLocks noGrp="1"/>
          </p:cNvSpPr>
          <p:nvPr>
            <p:ph type="ctrTitle"/>
          </p:nvPr>
        </p:nvSpPr>
        <p:spPr>
          <a:xfrm>
            <a:off x="2590796" y="2640009"/>
            <a:ext cx="6019796" cy="1230316"/>
          </a:xfrm>
        </p:spPr>
        <p:txBody>
          <a:bodyPr/>
          <a:lstStyle>
            <a:lvl1pPr algn="r">
              <a:defRPr sz="3800"/>
            </a:lvl1pPr>
          </a:lstStyle>
          <a:p>
            <a:pPr lvl="0"/>
            <a:r>
              <a:rPr lang="en-US"/>
              <a:t>Click to edit Master title style</a:t>
            </a:r>
          </a:p>
        </p:txBody>
      </p:sp>
      <p:sp>
        <p:nvSpPr>
          <p:cNvPr id="3" name="Rectangle 141"/>
          <p:cNvSpPr txBox="1">
            <a:spLocks noGrp="1"/>
          </p:cNvSpPr>
          <p:nvPr>
            <p:ph type="subTitle" idx="1"/>
          </p:nvPr>
        </p:nvSpPr>
        <p:spPr>
          <a:xfrm>
            <a:off x="2590796" y="3867153"/>
            <a:ext cx="6019796" cy="685800"/>
          </a:xfrm>
        </p:spPr>
        <p:txBody>
          <a:bodyPr/>
          <a:lstStyle>
            <a:lvl1pPr marL="0" indent="0" algn="r">
              <a:spcBef>
                <a:spcPts val="900"/>
              </a:spcBef>
              <a:buNone/>
              <a:defRPr sz="1800"/>
            </a:lvl1pPr>
          </a:lstStyle>
          <a:p>
            <a:pPr lvl="0"/>
            <a:r>
              <a:rPr lang="en-US"/>
              <a:t>Click to edit Master subtitle style</a:t>
            </a:r>
          </a:p>
        </p:txBody>
      </p:sp>
      <p:sp>
        <p:nvSpPr>
          <p:cNvPr id="4" name="Rectangle 142"/>
          <p:cNvSpPr txBox="1">
            <a:spLocks noGrp="1"/>
          </p:cNvSpPr>
          <p:nvPr>
            <p:ph type="dt" sz="half" idx="10"/>
          </p:nvPr>
        </p:nvSpPr>
        <p:spPr/>
        <p:txBody>
          <a:bodyPr/>
          <a:lstStyle>
            <a:lvl1pPr>
              <a:defRPr>
                <a:solidFill>
                  <a:srgbClr val="FFFFFF"/>
                </a:solidFill>
              </a:defRPr>
            </a:lvl1pPr>
          </a:lstStyle>
          <a:p>
            <a:pPr>
              <a:defRPr/>
            </a:pPr>
            <a:endParaRPr/>
          </a:p>
        </p:txBody>
      </p:sp>
      <p:sp>
        <p:nvSpPr>
          <p:cNvPr id="5" name="Rectangle 143"/>
          <p:cNvSpPr txBox="1">
            <a:spLocks noGrp="1"/>
          </p:cNvSpPr>
          <p:nvPr>
            <p:ph type="ftr" sz="quarter" idx="11"/>
          </p:nvPr>
        </p:nvSpPr>
        <p:spPr/>
        <p:txBody>
          <a:bodyPr/>
          <a:lstStyle>
            <a:lvl1pPr>
              <a:defRPr>
                <a:solidFill>
                  <a:srgbClr val="FFFFFF"/>
                </a:solidFill>
              </a:defRPr>
            </a:lvl1pPr>
          </a:lstStyle>
          <a:p>
            <a:pPr>
              <a:defRPr/>
            </a:pPr>
            <a:endParaRPr/>
          </a:p>
        </p:txBody>
      </p:sp>
      <p:sp>
        <p:nvSpPr>
          <p:cNvPr id="6" name="Rectangle 144"/>
          <p:cNvSpPr txBox="1">
            <a:spLocks noGrp="1"/>
          </p:cNvSpPr>
          <p:nvPr>
            <p:ph type="sldNum" sz="quarter" idx="12"/>
          </p:nvPr>
        </p:nvSpPr>
        <p:spPr/>
        <p:txBody>
          <a:bodyPr/>
          <a:lstStyle>
            <a:lvl1pPr>
              <a:defRPr>
                <a:solidFill>
                  <a:srgbClr val="FFFFFF"/>
                </a:solidFill>
              </a:defRPr>
            </a:lvl1pPr>
          </a:lstStyle>
          <a:p>
            <a:pPr>
              <a:defRPr/>
            </a:pPr>
            <a:fld id="{3749949F-0E13-4EAA-8AB9-2002536C8CD1}" type="slidenum">
              <a:rPr/>
              <a:pPr>
                <a:defRPr/>
              </a:pPr>
              <a:t>‹#›</a:t>
            </a:fld>
            <a:endParaRPr/>
          </a:p>
        </p:txBody>
      </p:sp>
    </p:spTree>
  </p:cSld>
  <p:clrMapOvr>
    <a:masterClrMapping/>
  </p:clrMapOvr>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42"/>
          <p:cNvSpPr txBox="1">
            <a:spLocks noGrp="1"/>
          </p:cNvSpPr>
          <p:nvPr>
            <p:ph type="dt" sz="half" idx="10"/>
          </p:nvPr>
        </p:nvSpPr>
        <p:spPr>
          <a:ln/>
        </p:spPr>
        <p:txBody>
          <a:bodyPr/>
          <a:lstStyle>
            <a:lvl1pPr>
              <a:defRPr/>
            </a:lvl1pPr>
          </a:lstStyle>
          <a:p>
            <a:pPr>
              <a:defRPr/>
            </a:pPr>
            <a:endParaRPr/>
          </a:p>
        </p:txBody>
      </p:sp>
      <p:sp>
        <p:nvSpPr>
          <p:cNvPr id="5" name="Rectangle 143"/>
          <p:cNvSpPr txBox="1">
            <a:spLocks noGrp="1"/>
          </p:cNvSpPr>
          <p:nvPr>
            <p:ph type="ftr" sz="quarter" idx="11"/>
          </p:nvPr>
        </p:nvSpPr>
        <p:spPr>
          <a:ln/>
        </p:spPr>
        <p:txBody>
          <a:bodyPr/>
          <a:lstStyle>
            <a:lvl1pPr>
              <a:defRPr/>
            </a:lvl1pPr>
          </a:lstStyle>
          <a:p>
            <a:pPr>
              <a:defRPr/>
            </a:pPr>
            <a:endParaRPr/>
          </a:p>
        </p:txBody>
      </p:sp>
      <p:sp>
        <p:nvSpPr>
          <p:cNvPr id="6" name="Rectangle 144"/>
          <p:cNvSpPr txBox="1">
            <a:spLocks noGrp="1"/>
          </p:cNvSpPr>
          <p:nvPr>
            <p:ph type="sldNum" sz="quarter" idx="12"/>
          </p:nvPr>
        </p:nvSpPr>
        <p:spPr>
          <a:ln/>
        </p:spPr>
        <p:txBody>
          <a:bodyPr/>
          <a:lstStyle>
            <a:lvl1pPr>
              <a:defRPr/>
            </a:lvl1pPr>
          </a:lstStyle>
          <a:p>
            <a:pPr>
              <a:defRPr/>
            </a:pPr>
            <a:fld id="{B34F7651-6570-4200-A98A-CA24EEBF980B}" type="slidenum">
              <a:rPr/>
              <a:pPr>
                <a:defRPr/>
              </a:pPr>
              <a:t>‹#›</a:t>
            </a:fld>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534146" y="381003"/>
            <a:ext cx="2000250" cy="5791196"/>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533396" y="381003"/>
            <a:ext cx="5848346" cy="5791196"/>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42"/>
          <p:cNvSpPr txBox="1">
            <a:spLocks noGrp="1"/>
          </p:cNvSpPr>
          <p:nvPr>
            <p:ph type="dt" sz="half" idx="10"/>
          </p:nvPr>
        </p:nvSpPr>
        <p:spPr>
          <a:ln/>
        </p:spPr>
        <p:txBody>
          <a:bodyPr/>
          <a:lstStyle>
            <a:lvl1pPr>
              <a:defRPr/>
            </a:lvl1pPr>
          </a:lstStyle>
          <a:p>
            <a:pPr>
              <a:defRPr/>
            </a:pPr>
            <a:endParaRPr/>
          </a:p>
        </p:txBody>
      </p:sp>
      <p:sp>
        <p:nvSpPr>
          <p:cNvPr id="5" name="Rectangle 143"/>
          <p:cNvSpPr txBox="1">
            <a:spLocks noGrp="1"/>
          </p:cNvSpPr>
          <p:nvPr>
            <p:ph type="ftr" sz="quarter" idx="11"/>
          </p:nvPr>
        </p:nvSpPr>
        <p:spPr>
          <a:ln/>
        </p:spPr>
        <p:txBody>
          <a:bodyPr/>
          <a:lstStyle>
            <a:lvl1pPr>
              <a:defRPr/>
            </a:lvl1pPr>
          </a:lstStyle>
          <a:p>
            <a:pPr>
              <a:defRPr/>
            </a:pPr>
            <a:endParaRPr/>
          </a:p>
        </p:txBody>
      </p:sp>
      <p:sp>
        <p:nvSpPr>
          <p:cNvPr id="6" name="Rectangle 144"/>
          <p:cNvSpPr txBox="1">
            <a:spLocks noGrp="1"/>
          </p:cNvSpPr>
          <p:nvPr>
            <p:ph type="sldNum" sz="quarter" idx="12"/>
          </p:nvPr>
        </p:nvSpPr>
        <p:spPr>
          <a:ln/>
        </p:spPr>
        <p:txBody>
          <a:bodyPr/>
          <a:lstStyle>
            <a:lvl1pPr>
              <a:defRPr/>
            </a:lvl1pPr>
          </a:lstStyle>
          <a:p>
            <a:pPr>
              <a:defRPr/>
            </a:pPr>
            <a:fld id="{31762719-5C95-4776-9827-0E70DBE878D4}" type="slidenum">
              <a:rPr/>
              <a:pPr>
                <a:defRPr/>
              </a:pPr>
              <a:t>‹#›</a:t>
            </a:fld>
            <a:endParaRP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533396" y="1600200"/>
            <a:ext cx="3924303" cy="45720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txBox="1">
            <a:spLocks noGrp="1"/>
          </p:cNvSpPr>
          <p:nvPr>
            <p:ph type="pic" idx="4294967295"/>
          </p:nvPr>
        </p:nvSpPr>
        <p:spPr>
          <a:xfrm>
            <a:off x="4610103" y="1600200"/>
            <a:ext cx="3924303" cy="4572000"/>
          </a:xfrm>
        </p:spPr>
        <p:txBody>
          <a:bodyPr/>
          <a:lstStyle>
            <a:lvl1pPr>
              <a:defRPr/>
            </a:lvl1pPr>
          </a:lstStyle>
          <a:p>
            <a:pPr lvl="0"/>
            <a:r>
              <a:rPr lang="en-US" noProof="0" smtClean="0"/>
              <a:t>Click icon to add clip art</a:t>
            </a:r>
          </a:p>
        </p:txBody>
      </p:sp>
      <p:sp>
        <p:nvSpPr>
          <p:cNvPr id="5" name="Rectangle 142"/>
          <p:cNvSpPr txBox="1">
            <a:spLocks noGrp="1"/>
          </p:cNvSpPr>
          <p:nvPr>
            <p:ph type="dt" sz="half" idx="10"/>
          </p:nvPr>
        </p:nvSpPr>
        <p:spPr>
          <a:ln/>
        </p:spPr>
        <p:txBody>
          <a:bodyPr/>
          <a:lstStyle>
            <a:lvl1pPr>
              <a:defRPr/>
            </a:lvl1pPr>
          </a:lstStyle>
          <a:p>
            <a:pPr>
              <a:defRPr/>
            </a:pPr>
            <a:endParaRPr/>
          </a:p>
        </p:txBody>
      </p:sp>
      <p:sp>
        <p:nvSpPr>
          <p:cNvPr id="6" name="Rectangle 143"/>
          <p:cNvSpPr txBox="1">
            <a:spLocks noGrp="1"/>
          </p:cNvSpPr>
          <p:nvPr>
            <p:ph type="ftr" sz="quarter" idx="11"/>
          </p:nvPr>
        </p:nvSpPr>
        <p:spPr>
          <a:ln/>
        </p:spPr>
        <p:txBody>
          <a:bodyPr/>
          <a:lstStyle>
            <a:lvl1pPr>
              <a:defRPr/>
            </a:lvl1pPr>
          </a:lstStyle>
          <a:p>
            <a:pPr>
              <a:defRPr/>
            </a:pPr>
            <a:endParaRPr/>
          </a:p>
        </p:txBody>
      </p:sp>
      <p:sp>
        <p:nvSpPr>
          <p:cNvPr id="7" name="Rectangle 144"/>
          <p:cNvSpPr txBox="1">
            <a:spLocks noGrp="1"/>
          </p:cNvSpPr>
          <p:nvPr>
            <p:ph type="sldNum" sz="quarter" idx="12"/>
          </p:nvPr>
        </p:nvSpPr>
        <p:spPr>
          <a:ln/>
        </p:spPr>
        <p:txBody>
          <a:bodyPr/>
          <a:lstStyle>
            <a:lvl1pPr>
              <a:defRPr/>
            </a:lvl1pPr>
          </a:lstStyle>
          <a:p>
            <a:pPr>
              <a:defRPr/>
            </a:pPr>
            <a:fld id="{569D00EB-E6EE-444A-9FD3-9A881F47159E}" type="slidenum">
              <a:rPr/>
              <a:pPr>
                <a:defRPr/>
              </a:pPr>
              <a:t>‹#›</a:t>
            </a:fld>
            <a:endParaRPr/>
          </a:p>
        </p:txBody>
      </p:sp>
    </p:spTree>
  </p:cSld>
  <p:clrMapOvr>
    <a:masterClrMapping/>
  </p:clrMapOvr>
  <p:transition/>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42"/>
          <p:cNvSpPr txBox="1">
            <a:spLocks noGrp="1"/>
          </p:cNvSpPr>
          <p:nvPr>
            <p:ph type="dt" sz="half" idx="10"/>
          </p:nvPr>
        </p:nvSpPr>
        <p:spPr>
          <a:ln/>
        </p:spPr>
        <p:txBody>
          <a:bodyPr/>
          <a:lstStyle>
            <a:lvl1pPr>
              <a:defRPr/>
            </a:lvl1pPr>
          </a:lstStyle>
          <a:p>
            <a:pPr>
              <a:defRPr/>
            </a:pPr>
            <a:endParaRPr/>
          </a:p>
        </p:txBody>
      </p:sp>
      <p:sp>
        <p:nvSpPr>
          <p:cNvPr id="5" name="Rectangle 143"/>
          <p:cNvSpPr txBox="1">
            <a:spLocks noGrp="1"/>
          </p:cNvSpPr>
          <p:nvPr>
            <p:ph type="ftr" sz="quarter" idx="11"/>
          </p:nvPr>
        </p:nvSpPr>
        <p:spPr>
          <a:ln/>
        </p:spPr>
        <p:txBody>
          <a:bodyPr/>
          <a:lstStyle>
            <a:lvl1pPr>
              <a:defRPr/>
            </a:lvl1pPr>
          </a:lstStyle>
          <a:p>
            <a:pPr>
              <a:defRPr/>
            </a:pPr>
            <a:endParaRPr/>
          </a:p>
        </p:txBody>
      </p:sp>
      <p:sp>
        <p:nvSpPr>
          <p:cNvPr id="6" name="Rectangle 144"/>
          <p:cNvSpPr txBox="1">
            <a:spLocks noGrp="1"/>
          </p:cNvSpPr>
          <p:nvPr>
            <p:ph type="sldNum" sz="quarter" idx="12"/>
          </p:nvPr>
        </p:nvSpPr>
        <p:spPr>
          <a:ln/>
        </p:spPr>
        <p:txBody>
          <a:bodyPr/>
          <a:lstStyle>
            <a:lvl1pPr>
              <a:defRPr/>
            </a:lvl1pPr>
          </a:lstStyle>
          <a:p>
            <a:pPr>
              <a:defRPr/>
            </a:pPr>
            <a:fld id="{6F51F74B-0DAA-475B-AF6F-45476D5F4C0B}" type="slidenum">
              <a:rPr/>
              <a:pPr>
                <a:defRPr/>
              </a:pPr>
              <a:t>‹#›</a:t>
            </a:fld>
            <a:endParaRPr/>
          </a:p>
        </p:txBody>
      </p:sp>
    </p:spTree>
  </p:cSld>
  <p:clrMapOvr>
    <a:masterClrMapping/>
  </p:clrMapOvr>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1" y="4406895"/>
            <a:ext cx="7772400" cy="1362071"/>
          </a:xfrm>
        </p:spPr>
        <p:txBody>
          <a:bodyPr anchor="t"/>
          <a:lstStyle>
            <a:lvl1pPr>
              <a:defRPr sz="4000" cap="all"/>
            </a:lvl1pPr>
          </a:lstStyle>
          <a:p>
            <a:pPr lvl="0"/>
            <a:r>
              <a:rPr lang="en-US"/>
              <a:t>Click to edit Master title style</a:t>
            </a:r>
          </a:p>
        </p:txBody>
      </p:sp>
      <p:sp>
        <p:nvSpPr>
          <p:cNvPr id="3" name="Text Placeholder 2"/>
          <p:cNvSpPr txBox="1">
            <a:spLocks noGrp="1"/>
          </p:cNvSpPr>
          <p:nvPr>
            <p:ph type="body" idx="1"/>
          </p:nvPr>
        </p:nvSpPr>
        <p:spPr>
          <a:xfrm>
            <a:off x="722311" y="2906713"/>
            <a:ext cx="7772400" cy="1500182"/>
          </a:xfrm>
        </p:spPr>
        <p:txBody>
          <a:bodyPr anchor="b"/>
          <a:lstStyle>
            <a:lvl1pPr marL="0" indent="0">
              <a:spcBef>
                <a:spcPts val="1000"/>
              </a:spcBef>
              <a:buNone/>
              <a:defRPr sz="2000"/>
            </a:lvl1pPr>
          </a:lstStyle>
          <a:p>
            <a:pPr lvl="0"/>
            <a:r>
              <a:rPr lang="en-US"/>
              <a:t>Click to edit Master text styles</a:t>
            </a:r>
          </a:p>
        </p:txBody>
      </p:sp>
      <p:sp>
        <p:nvSpPr>
          <p:cNvPr id="4" name="Rectangle 142"/>
          <p:cNvSpPr txBox="1">
            <a:spLocks noGrp="1"/>
          </p:cNvSpPr>
          <p:nvPr>
            <p:ph type="dt" sz="half" idx="10"/>
          </p:nvPr>
        </p:nvSpPr>
        <p:spPr>
          <a:ln/>
        </p:spPr>
        <p:txBody>
          <a:bodyPr/>
          <a:lstStyle>
            <a:lvl1pPr>
              <a:defRPr/>
            </a:lvl1pPr>
          </a:lstStyle>
          <a:p>
            <a:pPr>
              <a:defRPr/>
            </a:pPr>
            <a:endParaRPr/>
          </a:p>
        </p:txBody>
      </p:sp>
      <p:sp>
        <p:nvSpPr>
          <p:cNvPr id="5" name="Rectangle 143"/>
          <p:cNvSpPr txBox="1">
            <a:spLocks noGrp="1"/>
          </p:cNvSpPr>
          <p:nvPr>
            <p:ph type="ftr" sz="quarter" idx="11"/>
          </p:nvPr>
        </p:nvSpPr>
        <p:spPr>
          <a:ln/>
        </p:spPr>
        <p:txBody>
          <a:bodyPr/>
          <a:lstStyle>
            <a:lvl1pPr>
              <a:defRPr/>
            </a:lvl1pPr>
          </a:lstStyle>
          <a:p>
            <a:pPr>
              <a:defRPr/>
            </a:pPr>
            <a:endParaRPr/>
          </a:p>
        </p:txBody>
      </p:sp>
      <p:sp>
        <p:nvSpPr>
          <p:cNvPr id="6" name="Rectangle 144"/>
          <p:cNvSpPr txBox="1">
            <a:spLocks noGrp="1"/>
          </p:cNvSpPr>
          <p:nvPr>
            <p:ph type="sldNum" sz="quarter" idx="12"/>
          </p:nvPr>
        </p:nvSpPr>
        <p:spPr>
          <a:ln/>
        </p:spPr>
        <p:txBody>
          <a:bodyPr/>
          <a:lstStyle>
            <a:lvl1pPr>
              <a:defRPr/>
            </a:lvl1pPr>
          </a:lstStyle>
          <a:p>
            <a:pPr>
              <a:defRPr/>
            </a:pPr>
            <a:fld id="{B7E0FFED-1A95-4BA8-906C-283A792D07F1}" type="slidenum">
              <a:rPr/>
              <a:pPr>
                <a:defRPr/>
              </a:pPr>
              <a:t>‹#›</a:t>
            </a:fld>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533396" y="1600200"/>
            <a:ext cx="3924303" cy="4572000"/>
          </a:xfrm>
        </p:spPr>
        <p:txBody>
          <a:bodyPr/>
          <a:lstStyle>
            <a:lvl1pPr>
              <a:spcBef>
                <a:spcPts val="1300"/>
              </a:spcBef>
              <a:defRPr sz="2800"/>
            </a:lvl1pPr>
            <a:lvl2pPr>
              <a:spcBef>
                <a:spcPts val="600"/>
              </a:spcBef>
              <a:defRPr sz="2400"/>
            </a:lvl2pPr>
            <a:lvl3pPr>
              <a:defRPr/>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10103" y="1600200"/>
            <a:ext cx="3924303" cy="4572000"/>
          </a:xfrm>
        </p:spPr>
        <p:txBody>
          <a:bodyPr/>
          <a:lstStyle>
            <a:lvl1pPr>
              <a:spcBef>
                <a:spcPts val="1300"/>
              </a:spcBef>
              <a:defRPr sz="2800"/>
            </a:lvl1pPr>
            <a:lvl2pPr>
              <a:spcBef>
                <a:spcPts val="600"/>
              </a:spcBef>
              <a:defRPr sz="2400"/>
            </a:lvl2pPr>
            <a:lvl3pPr>
              <a:defRPr/>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42"/>
          <p:cNvSpPr txBox="1">
            <a:spLocks noGrp="1"/>
          </p:cNvSpPr>
          <p:nvPr>
            <p:ph type="dt" sz="half" idx="10"/>
          </p:nvPr>
        </p:nvSpPr>
        <p:spPr>
          <a:ln/>
        </p:spPr>
        <p:txBody>
          <a:bodyPr/>
          <a:lstStyle>
            <a:lvl1pPr>
              <a:defRPr/>
            </a:lvl1pPr>
          </a:lstStyle>
          <a:p>
            <a:pPr>
              <a:defRPr/>
            </a:pPr>
            <a:endParaRPr/>
          </a:p>
        </p:txBody>
      </p:sp>
      <p:sp>
        <p:nvSpPr>
          <p:cNvPr id="6" name="Rectangle 143"/>
          <p:cNvSpPr txBox="1">
            <a:spLocks noGrp="1"/>
          </p:cNvSpPr>
          <p:nvPr>
            <p:ph type="ftr" sz="quarter" idx="11"/>
          </p:nvPr>
        </p:nvSpPr>
        <p:spPr>
          <a:ln/>
        </p:spPr>
        <p:txBody>
          <a:bodyPr/>
          <a:lstStyle>
            <a:lvl1pPr>
              <a:defRPr/>
            </a:lvl1pPr>
          </a:lstStyle>
          <a:p>
            <a:pPr>
              <a:defRPr/>
            </a:pPr>
            <a:endParaRPr/>
          </a:p>
        </p:txBody>
      </p:sp>
      <p:sp>
        <p:nvSpPr>
          <p:cNvPr id="7" name="Rectangle 144"/>
          <p:cNvSpPr txBox="1">
            <a:spLocks noGrp="1"/>
          </p:cNvSpPr>
          <p:nvPr>
            <p:ph type="sldNum" sz="quarter" idx="12"/>
          </p:nvPr>
        </p:nvSpPr>
        <p:spPr>
          <a:ln/>
        </p:spPr>
        <p:txBody>
          <a:bodyPr/>
          <a:lstStyle>
            <a:lvl1pPr>
              <a:defRPr/>
            </a:lvl1pPr>
          </a:lstStyle>
          <a:p>
            <a:pPr>
              <a:defRPr/>
            </a:pPr>
            <a:fld id="{A65960F8-4856-45CC-95DB-3B7D819B888D}" type="slidenum">
              <a:rPr/>
              <a:pPr>
                <a:defRPr/>
              </a:pPr>
              <a:t>‹#›</a:t>
            </a:fld>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4640"/>
            <a:ext cx="8229600" cy="1143000"/>
          </a:xfrm>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457200" y="1535113"/>
            <a:ext cx="4040184" cy="639759"/>
          </a:xfrm>
        </p:spPr>
        <p:txBody>
          <a:bodyPr anchor="b"/>
          <a:lstStyle>
            <a:lvl1pPr marL="0" indent="0">
              <a:buNone/>
              <a:defRPr b="1"/>
            </a:lvl1pPr>
          </a:lstStyle>
          <a:p>
            <a:pPr lvl="0"/>
            <a:r>
              <a:rPr lang="en-US"/>
              <a:t>Click to edit Master text styles</a:t>
            </a:r>
          </a:p>
        </p:txBody>
      </p:sp>
      <p:sp>
        <p:nvSpPr>
          <p:cNvPr id="4" name="Content Placeholder 3"/>
          <p:cNvSpPr txBox="1">
            <a:spLocks noGrp="1"/>
          </p:cNvSpPr>
          <p:nvPr>
            <p:ph idx="2"/>
          </p:nvPr>
        </p:nvSpPr>
        <p:spPr>
          <a:xfrm>
            <a:off x="457200" y="2174872"/>
            <a:ext cx="4040184" cy="3951286"/>
          </a:xfrm>
        </p:spPr>
        <p:txBody>
          <a:bodyPr/>
          <a:lstStyle>
            <a:lvl1pPr>
              <a:defRPr/>
            </a:lvl1pPr>
            <a:lvl2pPr>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4645023" y="1535113"/>
            <a:ext cx="4041776" cy="639759"/>
          </a:xfrm>
        </p:spPr>
        <p:txBody>
          <a:bodyPr anchor="b"/>
          <a:lstStyle>
            <a:lvl1pPr marL="0" indent="0">
              <a:buNone/>
              <a:defRPr b="1"/>
            </a:lvl1pPr>
          </a:lstStyle>
          <a:p>
            <a:pPr lvl="0"/>
            <a:r>
              <a:rPr lang="en-US"/>
              <a:t>Click to edit Master text styles</a:t>
            </a:r>
          </a:p>
        </p:txBody>
      </p:sp>
      <p:sp>
        <p:nvSpPr>
          <p:cNvPr id="6" name="Content Placeholder 5"/>
          <p:cNvSpPr txBox="1">
            <a:spLocks noGrp="1"/>
          </p:cNvSpPr>
          <p:nvPr>
            <p:ph idx="4"/>
          </p:nvPr>
        </p:nvSpPr>
        <p:spPr>
          <a:xfrm>
            <a:off x="4645023" y="2174872"/>
            <a:ext cx="4041776" cy="3951286"/>
          </a:xfrm>
        </p:spPr>
        <p:txBody>
          <a:bodyPr/>
          <a:lstStyle>
            <a:lvl1pPr>
              <a:defRPr/>
            </a:lvl1pPr>
            <a:lvl2pPr>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42"/>
          <p:cNvSpPr txBox="1">
            <a:spLocks noGrp="1"/>
          </p:cNvSpPr>
          <p:nvPr>
            <p:ph type="dt" sz="half" idx="10"/>
          </p:nvPr>
        </p:nvSpPr>
        <p:spPr>
          <a:ln/>
        </p:spPr>
        <p:txBody>
          <a:bodyPr/>
          <a:lstStyle>
            <a:lvl1pPr>
              <a:defRPr/>
            </a:lvl1pPr>
          </a:lstStyle>
          <a:p>
            <a:pPr>
              <a:defRPr/>
            </a:pPr>
            <a:endParaRPr/>
          </a:p>
        </p:txBody>
      </p:sp>
      <p:sp>
        <p:nvSpPr>
          <p:cNvPr id="8" name="Rectangle 143"/>
          <p:cNvSpPr txBox="1">
            <a:spLocks noGrp="1"/>
          </p:cNvSpPr>
          <p:nvPr>
            <p:ph type="ftr" sz="quarter" idx="11"/>
          </p:nvPr>
        </p:nvSpPr>
        <p:spPr>
          <a:ln/>
        </p:spPr>
        <p:txBody>
          <a:bodyPr/>
          <a:lstStyle>
            <a:lvl1pPr>
              <a:defRPr/>
            </a:lvl1pPr>
          </a:lstStyle>
          <a:p>
            <a:pPr>
              <a:defRPr/>
            </a:pPr>
            <a:endParaRPr/>
          </a:p>
        </p:txBody>
      </p:sp>
      <p:sp>
        <p:nvSpPr>
          <p:cNvPr id="9" name="Rectangle 144"/>
          <p:cNvSpPr txBox="1">
            <a:spLocks noGrp="1"/>
          </p:cNvSpPr>
          <p:nvPr>
            <p:ph type="sldNum" sz="quarter" idx="12"/>
          </p:nvPr>
        </p:nvSpPr>
        <p:spPr>
          <a:ln/>
        </p:spPr>
        <p:txBody>
          <a:bodyPr/>
          <a:lstStyle>
            <a:lvl1pPr>
              <a:defRPr/>
            </a:lvl1pPr>
          </a:lstStyle>
          <a:p>
            <a:pPr>
              <a:defRPr/>
            </a:pPr>
            <a:fld id="{4770C14D-E060-4D02-96FE-C1AEB77BDCE1}" type="slidenum">
              <a:rPr/>
              <a:pPr>
                <a:defRPr/>
              </a:pPr>
              <a:t>‹#›</a:t>
            </a:fld>
            <a:endParaRPr/>
          </a:p>
        </p:txBody>
      </p:sp>
    </p:spTree>
  </p:cSld>
  <p:clrMapOvr>
    <a:masterClrMapping/>
  </p:clrMapOvr>
  <p:transition/>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Rectangle 142"/>
          <p:cNvSpPr txBox="1">
            <a:spLocks noGrp="1"/>
          </p:cNvSpPr>
          <p:nvPr>
            <p:ph type="dt" sz="half" idx="10"/>
          </p:nvPr>
        </p:nvSpPr>
        <p:spPr>
          <a:ln/>
        </p:spPr>
        <p:txBody>
          <a:bodyPr/>
          <a:lstStyle>
            <a:lvl1pPr>
              <a:defRPr/>
            </a:lvl1pPr>
          </a:lstStyle>
          <a:p>
            <a:pPr>
              <a:defRPr/>
            </a:pPr>
            <a:endParaRPr/>
          </a:p>
        </p:txBody>
      </p:sp>
      <p:sp>
        <p:nvSpPr>
          <p:cNvPr id="4" name="Rectangle 143"/>
          <p:cNvSpPr txBox="1">
            <a:spLocks noGrp="1"/>
          </p:cNvSpPr>
          <p:nvPr>
            <p:ph type="ftr" sz="quarter" idx="11"/>
          </p:nvPr>
        </p:nvSpPr>
        <p:spPr>
          <a:ln/>
        </p:spPr>
        <p:txBody>
          <a:bodyPr/>
          <a:lstStyle>
            <a:lvl1pPr>
              <a:defRPr/>
            </a:lvl1pPr>
          </a:lstStyle>
          <a:p>
            <a:pPr>
              <a:defRPr/>
            </a:pPr>
            <a:endParaRPr/>
          </a:p>
        </p:txBody>
      </p:sp>
      <p:sp>
        <p:nvSpPr>
          <p:cNvPr id="5" name="Rectangle 144"/>
          <p:cNvSpPr txBox="1">
            <a:spLocks noGrp="1"/>
          </p:cNvSpPr>
          <p:nvPr>
            <p:ph type="sldNum" sz="quarter" idx="12"/>
          </p:nvPr>
        </p:nvSpPr>
        <p:spPr>
          <a:ln/>
        </p:spPr>
        <p:txBody>
          <a:bodyPr/>
          <a:lstStyle>
            <a:lvl1pPr>
              <a:defRPr/>
            </a:lvl1pPr>
          </a:lstStyle>
          <a:p>
            <a:pPr>
              <a:defRPr/>
            </a:pPr>
            <a:fld id="{F68A7C88-BD90-41CC-A3FA-824B6239E497}" type="slidenum">
              <a:rPr/>
              <a:pPr>
                <a:defRPr/>
              </a:pPr>
              <a:t>‹#›</a:t>
            </a:fld>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42"/>
          <p:cNvSpPr txBox="1">
            <a:spLocks noGrp="1"/>
          </p:cNvSpPr>
          <p:nvPr>
            <p:ph type="dt" sz="half" idx="10"/>
          </p:nvPr>
        </p:nvSpPr>
        <p:spPr>
          <a:ln/>
        </p:spPr>
        <p:txBody>
          <a:bodyPr/>
          <a:lstStyle>
            <a:lvl1pPr>
              <a:defRPr/>
            </a:lvl1pPr>
          </a:lstStyle>
          <a:p>
            <a:pPr>
              <a:defRPr/>
            </a:pPr>
            <a:endParaRPr/>
          </a:p>
        </p:txBody>
      </p:sp>
      <p:sp>
        <p:nvSpPr>
          <p:cNvPr id="3" name="Rectangle 143"/>
          <p:cNvSpPr txBox="1">
            <a:spLocks noGrp="1"/>
          </p:cNvSpPr>
          <p:nvPr>
            <p:ph type="ftr" sz="quarter" idx="11"/>
          </p:nvPr>
        </p:nvSpPr>
        <p:spPr>
          <a:ln/>
        </p:spPr>
        <p:txBody>
          <a:bodyPr/>
          <a:lstStyle>
            <a:lvl1pPr>
              <a:defRPr/>
            </a:lvl1pPr>
          </a:lstStyle>
          <a:p>
            <a:pPr>
              <a:defRPr/>
            </a:pPr>
            <a:endParaRPr/>
          </a:p>
        </p:txBody>
      </p:sp>
      <p:sp>
        <p:nvSpPr>
          <p:cNvPr id="4" name="Rectangle 144"/>
          <p:cNvSpPr txBox="1">
            <a:spLocks noGrp="1"/>
          </p:cNvSpPr>
          <p:nvPr>
            <p:ph type="sldNum" sz="quarter" idx="12"/>
          </p:nvPr>
        </p:nvSpPr>
        <p:spPr>
          <a:ln/>
        </p:spPr>
        <p:txBody>
          <a:bodyPr/>
          <a:lstStyle>
            <a:lvl1pPr>
              <a:defRPr/>
            </a:lvl1pPr>
          </a:lstStyle>
          <a:p>
            <a:pPr>
              <a:defRPr/>
            </a:pPr>
            <a:fld id="{38960BC8-B30A-4176-ACD6-9D9FCFCD5A01}" type="slidenum">
              <a:rPr/>
              <a:pPr>
                <a:defRPr/>
              </a:pPr>
              <a:t>‹#›</a:t>
            </a:fld>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3048"/>
            <a:ext cx="3008311" cy="1162046"/>
          </a:xfrm>
        </p:spPr>
        <p:txBody>
          <a:bodyPr/>
          <a:lstStyle>
            <a:lvl1pPr>
              <a:defRPr sz="2000"/>
            </a:lvl1pPr>
          </a:lstStyle>
          <a:p>
            <a:pPr lvl="0"/>
            <a:r>
              <a:rPr lang="en-US"/>
              <a:t>Click to edit Master title style</a:t>
            </a:r>
          </a:p>
        </p:txBody>
      </p:sp>
      <p:sp>
        <p:nvSpPr>
          <p:cNvPr id="3" name="Content Placeholder 2"/>
          <p:cNvSpPr txBox="1">
            <a:spLocks noGrp="1"/>
          </p:cNvSpPr>
          <p:nvPr>
            <p:ph idx="1"/>
          </p:nvPr>
        </p:nvSpPr>
        <p:spPr>
          <a:xfrm>
            <a:off x="3575047" y="273048"/>
            <a:ext cx="5111752" cy="5853110"/>
          </a:xfrm>
        </p:spPr>
        <p:txBody>
          <a:bodyPr/>
          <a:lstStyle>
            <a:lvl1pPr>
              <a:spcBef>
                <a:spcPts val="1500"/>
              </a:spcBef>
              <a:defRPr sz="3200"/>
            </a:lvl1pPr>
            <a:lvl2pPr>
              <a:spcBef>
                <a:spcPts val="700"/>
              </a:spcBef>
              <a:defRPr sz="2800"/>
            </a:lvl2pPr>
            <a:lvl3pPr>
              <a:spcBef>
                <a:spcPts val="600"/>
              </a:spcBef>
              <a:defRPr sz="2400"/>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p:nvPr>
        </p:nvSpPr>
        <p:spPr>
          <a:xfrm>
            <a:off x="457200" y="1435095"/>
            <a:ext cx="3008311" cy="4691064"/>
          </a:xfrm>
        </p:spPr>
        <p:txBody>
          <a:bodyPr/>
          <a:lstStyle>
            <a:lvl1pPr marL="0" indent="0">
              <a:spcBef>
                <a:spcPts val="700"/>
              </a:spcBef>
              <a:buNone/>
              <a:defRPr sz="1400"/>
            </a:lvl1pPr>
          </a:lstStyle>
          <a:p>
            <a:pPr lvl="0"/>
            <a:r>
              <a:rPr lang="en-US"/>
              <a:t>Click to edit Master text styles</a:t>
            </a:r>
          </a:p>
        </p:txBody>
      </p:sp>
      <p:sp>
        <p:nvSpPr>
          <p:cNvPr id="5" name="Rectangle 142"/>
          <p:cNvSpPr txBox="1">
            <a:spLocks noGrp="1"/>
          </p:cNvSpPr>
          <p:nvPr>
            <p:ph type="dt" sz="half" idx="10"/>
          </p:nvPr>
        </p:nvSpPr>
        <p:spPr>
          <a:ln/>
        </p:spPr>
        <p:txBody>
          <a:bodyPr/>
          <a:lstStyle>
            <a:lvl1pPr>
              <a:defRPr/>
            </a:lvl1pPr>
          </a:lstStyle>
          <a:p>
            <a:pPr>
              <a:defRPr/>
            </a:pPr>
            <a:endParaRPr/>
          </a:p>
        </p:txBody>
      </p:sp>
      <p:sp>
        <p:nvSpPr>
          <p:cNvPr id="6" name="Rectangle 143"/>
          <p:cNvSpPr txBox="1">
            <a:spLocks noGrp="1"/>
          </p:cNvSpPr>
          <p:nvPr>
            <p:ph type="ftr" sz="quarter" idx="11"/>
          </p:nvPr>
        </p:nvSpPr>
        <p:spPr>
          <a:ln/>
        </p:spPr>
        <p:txBody>
          <a:bodyPr/>
          <a:lstStyle>
            <a:lvl1pPr>
              <a:defRPr/>
            </a:lvl1pPr>
          </a:lstStyle>
          <a:p>
            <a:pPr>
              <a:defRPr/>
            </a:pPr>
            <a:endParaRPr/>
          </a:p>
        </p:txBody>
      </p:sp>
      <p:sp>
        <p:nvSpPr>
          <p:cNvPr id="7" name="Rectangle 144"/>
          <p:cNvSpPr txBox="1">
            <a:spLocks noGrp="1"/>
          </p:cNvSpPr>
          <p:nvPr>
            <p:ph type="sldNum" sz="quarter" idx="12"/>
          </p:nvPr>
        </p:nvSpPr>
        <p:spPr>
          <a:ln/>
        </p:spPr>
        <p:txBody>
          <a:bodyPr/>
          <a:lstStyle>
            <a:lvl1pPr>
              <a:defRPr/>
            </a:lvl1pPr>
          </a:lstStyle>
          <a:p>
            <a:pPr>
              <a:defRPr/>
            </a:pPr>
            <a:fld id="{1B076662-DD0D-4FE6-A259-5CBB501BFF32}" type="slidenum">
              <a:rPr/>
              <a:pPr>
                <a:defRPr/>
              </a:pPr>
              <a:t>‹#›</a:t>
            </a:fld>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00"/>
            <a:ext cx="5486400" cy="566735"/>
          </a:xfrm>
        </p:spPr>
        <p:txBody>
          <a:bodyPr/>
          <a:lstStyle>
            <a:lvl1pPr>
              <a:defRPr sz="2000"/>
            </a:lvl1pPr>
          </a:lstStyle>
          <a:p>
            <a:pPr lvl="0"/>
            <a:r>
              <a:rPr lang="en-US"/>
              <a:t>Click to edit Master title style</a:t>
            </a:r>
          </a:p>
        </p:txBody>
      </p:sp>
      <p:sp>
        <p:nvSpPr>
          <p:cNvPr id="3" name="Picture Placeholder 2"/>
          <p:cNvSpPr txBox="1">
            <a:spLocks noGrp="1"/>
          </p:cNvSpPr>
          <p:nvPr>
            <p:ph type="pic" idx="1"/>
          </p:nvPr>
        </p:nvSpPr>
        <p:spPr>
          <a:xfrm>
            <a:off x="1792288" y="612776"/>
            <a:ext cx="5486400" cy="4114800"/>
          </a:xfrm>
        </p:spPr>
        <p:txBody>
          <a:bodyPr/>
          <a:lstStyle>
            <a:lvl1pPr marL="0" indent="0">
              <a:spcBef>
                <a:spcPts val="1500"/>
              </a:spcBef>
              <a:buNone/>
              <a:defRPr sz="3200"/>
            </a:lvl1pPr>
          </a:lstStyle>
          <a:p>
            <a:pPr lvl="0"/>
            <a:r>
              <a:rPr lang="en-US" noProof="0" smtClean="0"/>
              <a:t>Click icon to add picture</a:t>
            </a:r>
          </a:p>
        </p:txBody>
      </p:sp>
      <p:sp>
        <p:nvSpPr>
          <p:cNvPr id="4" name="Text Placeholder 3"/>
          <p:cNvSpPr txBox="1">
            <a:spLocks noGrp="1"/>
          </p:cNvSpPr>
          <p:nvPr>
            <p:ph type="body" idx="2"/>
          </p:nvPr>
        </p:nvSpPr>
        <p:spPr>
          <a:xfrm>
            <a:off x="1792288" y="5367335"/>
            <a:ext cx="5486400" cy="804864"/>
          </a:xfrm>
        </p:spPr>
        <p:txBody>
          <a:bodyPr/>
          <a:lstStyle>
            <a:lvl1pPr marL="0" indent="0">
              <a:spcBef>
                <a:spcPts val="700"/>
              </a:spcBef>
              <a:buNone/>
              <a:defRPr sz="1400"/>
            </a:lvl1pPr>
          </a:lstStyle>
          <a:p>
            <a:pPr lvl="0"/>
            <a:r>
              <a:rPr lang="en-US"/>
              <a:t>Click to edit Master text styles</a:t>
            </a:r>
          </a:p>
        </p:txBody>
      </p:sp>
      <p:sp>
        <p:nvSpPr>
          <p:cNvPr id="5" name="Rectangle 142"/>
          <p:cNvSpPr txBox="1">
            <a:spLocks noGrp="1"/>
          </p:cNvSpPr>
          <p:nvPr>
            <p:ph type="dt" sz="half" idx="10"/>
          </p:nvPr>
        </p:nvSpPr>
        <p:spPr>
          <a:ln/>
        </p:spPr>
        <p:txBody>
          <a:bodyPr/>
          <a:lstStyle>
            <a:lvl1pPr>
              <a:defRPr/>
            </a:lvl1pPr>
          </a:lstStyle>
          <a:p>
            <a:pPr>
              <a:defRPr/>
            </a:pPr>
            <a:endParaRPr/>
          </a:p>
        </p:txBody>
      </p:sp>
      <p:sp>
        <p:nvSpPr>
          <p:cNvPr id="6" name="Rectangle 143"/>
          <p:cNvSpPr txBox="1">
            <a:spLocks noGrp="1"/>
          </p:cNvSpPr>
          <p:nvPr>
            <p:ph type="ftr" sz="quarter" idx="11"/>
          </p:nvPr>
        </p:nvSpPr>
        <p:spPr>
          <a:ln/>
        </p:spPr>
        <p:txBody>
          <a:bodyPr/>
          <a:lstStyle>
            <a:lvl1pPr>
              <a:defRPr/>
            </a:lvl1pPr>
          </a:lstStyle>
          <a:p>
            <a:pPr>
              <a:defRPr/>
            </a:pPr>
            <a:endParaRPr/>
          </a:p>
        </p:txBody>
      </p:sp>
      <p:sp>
        <p:nvSpPr>
          <p:cNvPr id="7" name="Rectangle 144"/>
          <p:cNvSpPr txBox="1">
            <a:spLocks noGrp="1"/>
          </p:cNvSpPr>
          <p:nvPr>
            <p:ph type="sldNum" sz="quarter" idx="12"/>
          </p:nvPr>
        </p:nvSpPr>
        <p:spPr>
          <a:ln/>
        </p:spPr>
        <p:txBody>
          <a:bodyPr/>
          <a:lstStyle>
            <a:lvl1pPr>
              <a:defRPr/>
            </a:lvl1pPr>
          </a:lstStyle>
          <a:p>
            <a:pPr>
              <a:defRPr/>
            </a:pPr>
            <a:fld id="{D85DA4DF-A2DB-489B-8E79-1F17908B98AA}" type="slidenum">
              <a:rPr/>
              <a:pPr>
                <a:defRPr/>
              </a:pPr>
              <a:t>‹#›</a:t>
            </a:fld>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5.png"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r:link="rId15" cstate="print"/>
          <a:srcRect/>
          <a:stretch>
            <a:fillRect/>
          </a:stretch>
        </a:blipFill>
        <a:effectLst/>
      </p:bgPr>
    </p:bg>
    <p:spTree>
      <p:nvGrpSpPr>
        <p:cNvPr id="1" name=""/>
        <p:cNvGrpSpPr/>
        <p:nvPr/>
      </p:nvGrpSpPr>
      <p:grpSpPr>
        <a:xfrm>
          <a:off x="0" y="0"/>
          <a:ext cx="0" cy="0"/>
          <a:chOff x="0" y="0"/>
          <a:chExt cx="0" cy="0"/>
        </a:xfrm>
      </p:grpSpPr>
      <p:sp>
        <p:nvSpPr>
          <p:cNvPr id="2" name="Rectangle 137"/>
          <p:cNvSpPr txBox="1">
            <a:spLocks noGrp="1"/>
          </p:cNvSpPr>
          <p:nvPr>
            <p:ph type="title"/>
          </p:nvPr>
        </p:nvSpPr>
        <p:spPr>
          <a:xfrm>
            <a:off x="533400" y="381000"/>
            <a:ext cx="8001000" cy="1157288"/>
          </a:xfrm>
          <a:prstGeom prst="rect">
            <a:avLst/>
          </a:prstGeom>
          <a:gradFill>
            <a:gsLst>
              <a:gs pos="0">
                <a:srgbClr val="FF9797"/>
              </a:gs>
              <a:gs pos="100000">
                <a:srgbClr val="FFB7B7"/>
              </a:gs>
            </a:gsLst>
            <a:lin ang="16200000"/>
          </a:gradFill>
          <a:ln w="9528">
            <a:solidFill>
              <a:srgbClr val="B90000"/>
            </a:solidFill>
            <a:prstDash val="solid"/>
          </a:ln>
          <a:effectLst>
            <a:outerShdw dist="19997" dir="5400000" algn="tl">
              <a:srgbClr val="000000">
                <a:alpha val="38000"/>
              </a:srgbClr>
            </a:outerShdw>
          </a:effectLst>
        </p:spPr>
        <p:txBody>
          <a:bodyPr vert="horz" wrap="square" lIns="91440" tIns="45720" rIns="91440" bIns="45720" anchor="b" anchorCtr="0" compatLnSpc="1"/>
          <a:lstStyle/>
          <a:p>
            <a:pPr lvl="0"/>
            <a:r>
              <a:rPr lang="en-US"/>
              <a:t>Click to edit Master title style</a:t>
            </a:r>
          </a:p>
        </p:txBody>
      </p:sp>
      <p:sp>
        <p:nvSpPr>
          <p:cNvPr id="3" name="Rectangle 138"/>
          <p:cNvSpPr txBox="1">
            <a:spLocks noGrp="1"/>
          </p:cNvSpPr>
          <p:nvPr>
            <p:ph type="body" idx="1"/>
          </p:nvPr>
        </p:nvSpPr>
        <p:spPr>
          <a:xfrm>
            <a:off x="533400" y="1600200"/>
            <a:ext cx="8001000" cy="4572000"/>
          </a:xfrm>
          <a:prstGeom prst="rect">
            <a:avLst/>
          </a:prstGeom>
          <a:gradFill>
            <a:gsLst>
              <a:gs pos="0">
                <a:srgbClr val="A3A3ED"/>
              </a:gs>
              <a:gs pos="100000">
                <a:srgbClr val="BFBFF1"/>
              </a:gs>
            </a:gsLst>
            <a:lin ang="16200000"/>
          </a:gradFill>
          <a:ln w="9528">
            <a:solidFill>
              <a:srgbClr val="000099"/>
            </a:solidFill>
            <a:prstDash val="solid"/>
          </a:ln>
          <a:effectLst>
            <a:outerShdw dist="19997" dir="5400000" algn="tl">
              <a:srgbClr val="000000">
                <a:alpha val="38000"/>
              </a:srgbClr>
            </a:outerShdw>
          </a:effectLst>
        </p:spPr>
        <p:txBody>
          <a:bodyPr vert="horz" wrap="square" lIns="91440" tIns="45720" rIns="91440" bIns="45720"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42"/>
          <p:cNvSpPr txBox="1">
            <a:spLocks noGrp="1"/>
          </p:cNvSpPr>
          <p:nvPr>
            <p:ph type="dt" sz="half" idx="2"/>
          </p:nvPr>
        </p:nvSpPr>
        <p:spPr>
          <a:xfrm>
            <a:off x="228600" y="6324600"/>
            <a:ext cx="1676400" cy="247650"/>
          </a:xfrm>
          <a:prstGeom prst="rect">
            <a:avLst/>
          </a:prstGeom>
          <a:noFill/>
          <a:ln>
            <a:noFill/>
          </a:ln>
        </p:spPr>
        <p:txBody>
          <a:bodyPr vert="horz" wrap="square" lIns="91440" tIns="45720" rIns="91440" bIns="45720" anchor="t"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entury Gothic"/>
                <a:cs typeface="Times New Roman" pitchFamily="18"/>
              </a:defRPr>
            </a:lvl1pPr>
          </a:lstStyle>
          <a:p>
            <a:pPr>
              <a:defRPr/>
            </a:pPr>
            <a:endParaRPr/>
          </a:p>
        </p:txBody>
      </p:sp>
      <p:sp>
        <p:nvSpPr>
          <p:cNvPr id="5" name="Rectangle 143"/>
          <p:cNvSpPr txBox="1">
            <a:spLocks noGrp="1"/>
          </p:cNvSpPr>
          <p:nvPr>
            <p:ph type="ftr" sz="quarter" idx="3"/>
          </p:nvPr>
        </p:nvSpPr>
        <p:spPr>
          <a:xfrm>
            <a:off x="2057400" y="6324600"/>
            <a:ext cx="2895600" cy="247650"/>
          </a:xfrm>
          <a:prstGeom prst="rect">
            <a:avLst/>
          </a:prstGeom>
          <a:noFill/>
          <a:ln>
            <a:noFill/>
          </a:ln>
        </p:spPr>
        <p:txBody>
          <a:bodyPr vert="horz" wrap="square" lIns="91440" tIns="45720" rIns="91440" bIns="45720" anchor="t"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entury Gothic"/>
                <a:cs typeface="Times New Roman" pitchFamily="18"/>
              </a:defRPr>
            </a:lvl1pPr>
          </a:lstStyle>
          <a:p>
            <a:pPr>
              <a:defRPr/>
            </a:pPr>
            <a:endParaRPr/>
          </a:p>
        </p:txBody>
      </p:sp>
      <p:sp>
        <p:nvSpPr>
          <p:cNvPr id="6" name="Rectangle 144"/>
          <p:cNvSpPr txBox="1">
            <a:spLocks noGrp="1"/>
          </p:cNvSpPr>
          <p:nvPr>
            <p:ph type="sldNum" sz="quarter" idx="4"/>
          </p:nvPr>
        </p:nvSpPr>
        <p:spPr>
          <a:xfrm>
            <a:off x="7772400" y="6324600"/>
            <a:ext cx="1066800" cy="247650"/>
          </a:xfrm>
          <a:prstGeom prst="rect">
            <a:avLst/>
          </a:prstGeom>
          <a:noFill/>
          <a:ln>
            <a:noFill/>
          </a:ln>
        </p:spPr>
        <p:txBody>
          <a:bodyPr vert="horz" wrap="square" lIns="91440" tIns="45720" rIns="91440" bIns="45720" anchor="t"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entury Gothic"/>
                <a:cs typeface="Times New Roman" pitchFamily="18"/>
              </a:defRPr>
            </a:lvl1pPr>
          </a:lstStyle>
          <a:p>
            <a:pPr>
              <a:defRPr/>
            </a:pPr>
            <a:fld id="{90BC5DB4-2931-4F11-B7ED-3E8DDE8C1981}"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699"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ransition/>
  <p:txStyles>
    <p:titleStyle>
      <a:lvl1pPr algn="l" rtl="0" eaLnBrk="0" fontAlgn="base" hangingPunct="0">
        <a:spcBef>
          <a:spcPct val="0"/>
        </a:spcBef>
        <a:spcAft>
          <a:spcPct val="0"/>
        </a:spcAft>
        <a:defRPr lang="en-US" sz="3200" b="1">
          <a:solidFill>
            <a:srgbClr val="000000"/>
          </a:solidFill>
          <a:latin typeface="Century Gothic"/>
        </a:defRPr>
      </a:lvl1pPr>
      <a:lvl2pPr algn="l" rtl="0" eaLnBrk="0" fontAlgn="base" hangingPunct="0">
        <a:spcBef>
          <a:spcPct val="0"/>
        </a:spcBef>
        <a:spcAft>
          <a:spcPct val="0"/>
        </a:spcAft>
        <a:defRPr sz="3200" b="1">
          <a:solidFill>
            <a:srgbClr val="000000"/>
          </a:solidFill>
          <a:latin typeface="Century Gothic" pitchFamily="34" charset="0"/>
        </a:defRPr>
      </a:lvl2pPr>
      <a:lvl3pPr algn="l" rtl="0" eaLnBrk="0" fontAlgn="base" hangingPunct="0">
        <a:spcBef>
          <a:spcPct val="0"/>
        </a:spcBef>
        <a:spcAft>
          <a:spcPct val="0"/>
        </a:spcAft>
        <a:defRPr sz="3200" b="1">
          <a:solidFill>
            <a:srgbClr val="000000"/>
          </a:solidFill>
          <a:latin typeface="Century Gothic" pitchFamily="34" charset="0"/>
        </a:defRPr>
      </a:lvl3pPr>
      <a:lvl4pPr algn="l" rtl="0" eaLnBrk="0" fontAlgn="base" hangingPunct="0">
        <a:spcBef>
          <a:spcPct val="0"/>
        </a:spcBef>
        <a:spcAft>
          <a:spcPct val="0"/>
        </a:spcAft>
        <a:defRPr sz="3200" b="1">
          <a:solidFill>
            <a:srgbClr val="000000"/>
          </a:solidFill>
          <a:latin typeface="Century Gothic" pitchFamily="34" charset="0"/>
        </a:defRPr>
      </a:lvl4pPr>
      <a:lvl5pPr algn="l" rtl="0" eaLnBrk="0" fontAlgn="base" hangingPunct="0">
        <a:spcBef>
          <a:spcPct val="0"/>
        </a:spcBef>
        <a:spcAft>
          <a:spcPct val="0"/>
        </a:spcAft>
        <a:defRPr sz="3200" b="1">
          <a:solidFill>
            <a:srgbClr val="000000"/>
          </a:solidFill>
          <a:latin typeface="Century Gothic" pitchFamily="34" charset="0"/>
        </a:defRPr>
      </a:lvl5pPr>
      <a:lvl6pPr marL="457200" algn="l" rtl="0" eaLnBrk="0" fontAlgn="base">
        <a:spcBef>
          <a:spcPct val="0"/>
        </a:spcBef>
        <a:spcAft>
          <a:spcPct val="0"/>
        </a:spcAft>
        <a:defRPr sz="3200" b="1">
          <a:solidFill>
            <a:srgbClr val="000000"/>
          </a:solidFill>
          <a:latin typeface="Century Gothic" pitchFamily="34" charset="0"/>
        </a:defRPr>
      </a:lvl6pPr>
      <a:lvl7pPr marL="914400" algn="l" rtl="0" eaLnBrk="0" fontAlgn="base">
        <a:spcBef>
          <a:spcPct val="0"/>
        </a:spcBef>
        <a:spcAft>
          <a:spcPct val="0"/>
        </a:spcAft>
        <a:defRPr sz="3200" b="1">
          <a:solidFill>
            <a:srgbClr val="000000"/>
          </a:solidFill>
          <a:latin typeface="Century Gothic" pitchFamily="34" charset="0"/>
        </a:defRPr>
      </a:lvl7pPr>
      <a:lvl8pPr marL="1371600" algn="l" rtl="0" eaLnBrk="0" fontAlgn="base">
        <a:spcBef>
          <a:spcPct val="0"/>
        </a:spcBef>
        <a:spcAft>
          <a:spcPct val="0"/>
        </a:spcAft>
        <a:defRPr sz="3200" b="1">
          <a:solidFill>
            <a:srgbClr val="000000"/>
          </a:solidFill>
          <a:latin typeface="Century Gothic" pitchFamily="34" charset="0"/>
        </a:defRPr>
      </a:lvl8pPr>
      <a:lvl9pPr marL="1828800" algn="l" rtl="0" eaLnBrk="0" fontAlgn="base">
        <a:spcBef>
          <a:spcPct val="0"/>
        </a:spcBef>
        <a:spcAft>
          <a:spcPct val="0"/>
        </a:spcAft>
        <a:defRPr sz="3200" b="1">
          <a:solidFill>
            <a:srgbClr val="000000"/>
          </a:solidFill>
          <a:latin typeface="Century Gothic" pitchFamily="34" charset="0"/>
        </a:defRPr>
      </a:lvl9pPr>
    </p:titleStyle>
    <p:bodyStyle>
      <a:lvl1pPr marL="342900" indent="-342900" algn="l" rtl="0" eaLnBrk="0" fontAlgn="base" hangingPunct="0">
        <a:spcBef>
          <a:spcPts val="1200"/>
        </a:spcBef>
        <a:spcAft>
          <a:spcPct val="0"/>
        </a:spcAft>
        <a:buClr>
          <a:srgbClr val="000000"/>
        </a:buClr>
        <a:buSzPct val="100000"/>
        <a:buChar char="•"/>
        <a:defRPr lang="en-US" sz="2400">
          <a:solidFill>
            <a:srgbClr val="000000"/>
          </a:solidFill>
          <a:latin typeface="Century Gothic"/>
        </a:defRPr>
      </a:lvl1pPr>
      <a:lvl2pPr marL="742950" lvl="1" indent="-285750" algn="l" rtl="0" eaLnBrk="0" fontAlgn="base" hangingPunct="0">
        <a:spcBef>
          <a:spcPts val="500"/>
        </a:spcBef>
        <a:spcAft>
          <a:spcPct val="0"/>
        </a:spcAft>
        <a:buClr>
          <a:srgbClr val="000000"/>
        </a:buClr>
        <a:buSzPct val="100000"/>
        <a:buFont typeface="Century Gothic" pitchFamily="34" charset="0"/>
        <a:buChar char="−"/>
        <a:defRPr lang="en-US" sz="2200">
          <a:solidFill>
            <a:srgbClr val="000000"/>
          </a:solidFill>
          <a:latin typeface="Century Gothic"/>
        </a:defRPr>
      </a:lvl2pPr>
      <a:lvl3pPr marL="1143000" lvl="2" indent="-228600" algn="l" rtl="0" eaLnBrk="0" fontAlgn="base" hangingPunct="0">
        <a:spcBef>
          <a:spcPts val="500"/>
        </a:spcBef>
        <a:spcAft>
          <a:spcPct val="0"/>
        </a:spcAft>
        <a:buClr>
          <a:srgbClr val="000000"/>
        </a:buClr>
        <a:buSzPct val="100000"/>
        <a:buChar char="•"/>
        <a:defRPr lang="en-US" sz="2000">
          <a:solidFill>
            <a:srgbClr val="000000"/>
          </a:solidFill>
          <a:latin typeface="Century Gothic"/>
        </a:defRPr>
      </a:lvl3pPr>
      <a:lvl4pPr marL="1600200" lvl="3" indent="-228600" algn="l" rtl="0" eaLnBrk="0" fontAlgn="base" hangingPunct="0">
        <a:spcBef>
          <a:spcPts val="500"/>
        </a:spcBef>
        <a:spcAft>
          <a:spcPct val="0"/>
        </a:spcAft>
        <a:buClr>
          <a:srgbClr val="000000"/>
        </a:buClr>
        <a:buSzPct val="100000"/>
        <a:buFont typeface="Century Gothic" pitchFamily="34" charset="0"/>
        <a:buChar char="−"/>
        <a:defRPr lang="en-US" sz="2000">
          <a:solidFill>
            <a:srgbClr val="000000"/>
          </a:solidFill>
          <a:latin typeface="Century Gothic"/>
        </a:defRPr>
      </a:lvl4pPr>
      <a:lvl5pPr marL="2057400" lvl="4" indent="-228600" algn="l" rtl="0" eaLnBrk="0" fontAlgn="base" hangingPunct="0">
        <a:spcBef>
          <a:spcPts val="500"/>
        </a:spcBef>
        <a:spcAft>
          <a:spcPct val="0"/>
        </a:spcAft>
        <a:buClr>
          <a:srgbClr val="000000"/>
        </a:buClr>
        <a:buSzPct val="100000"/>
        <a:buChar char="•"/>
        <a:defRPr lang="en-US" sz="2000">
          <a:solidFill>
            <a:srgbClr val="000000"/>
          </a:solidFill>
          <a:latin typeface="Century Gothic"/>
        </a:defRPr>
      </a:lvl5pPr>
      <a:lvl6pPr marL="2514600" indent="-228600" algn="l" rtl="0" eaLnBrk="0" fontAlgn="base">
        <a:spcBef>
          <a:spcPts val="500"/>
        </a:spcBef>
        <a:spcAft>
          <a:spcPct val="0"/>
        </a:spcAft>
        <a:buClr>
          <a:srgbClr val="000000"/>
        </a:buClr>
        <a:buSzPct val="100000"/>
        <a:buChar char="•"/>
        <a:defRPr lang="en-US" sz="2000">
          <a:solidFill>
            <a:srgbClr val="000000"/>
          </a:solidFill>
          <a:latin typeface="Century Gothic"/>
        </a:defRPr>
      </a:lvl6pPr>
      <a:lvl7pPr marL="2971800" indent="-228600" algn="l" rtl="0" eaLnBrk="0" fontAlgn="base">
        <a:spcBef>
          <a:spcPts val="500"/>
        </a:spcBef>
        <a:spcAft>
          <a:spcPct val="0"/>
        </a:spcAft>
        <a:buClr>
          <a:srgbClr val="000000"/>
        </a:buClr>
        <a:buSzPct val="100000"/>
        <a:buChar char="•"/>
        <a:defRPr lang="en-US" sz="2000">
          <a:solidFill>
            <a:srgbClr val="000000"/>
          </a:solidFill>
          <a:latin typeface="Century Gothic"/>
        </a:defRPr>
      </a:lvl7pPr>
      <a:lvl8pPr marL="3429000" indent="-228600" algn="l" rtl="0" eaLnBrk="0" fontAlgn="base">
        <a:spcBef>
          <a:spcPts val="500"/>
        </a:spcBef>
        <a:spcAft>
          <a:spcPct val="0"/>
        </a:spcAft>
        <a:buClr>
          <a:srgbClr val="000000"/>
        </a:buClr>
        <a:buSzPct val="100000"/>
        <a:buChar char="•"/>
        <a:defRPr lang="en-US" sz="2000">
          <a:solidFill>
            <a:srgbClr val="000000"/>
          </a:solidFill>
          <a:latin typeface="Century Gothic"/>
        </a:defRPr>
      </a:lvl8pPr>
      <a:lvl9pPr marL="3886200" indent="-228600" algn="l" rtl="0" eaLnBrk="0" fontAlgn="base">
        <a:spcBef>
          <a:spcPts val="500"/>
        </a:spcBef>
        <a:spcAft>
          <a:spcPct val="0"/>
        </a:spcAft>
        <a:buClr>
          <a:srgbClr val="000000"/>
        </a:buClr>
        <a:buSzPct val="100000"/>
        <a:buChar char="•"/>
        <a:defRPr lang="en-US" sz="2000">
          <a:solidFill>
            <a:srgbClr val="000000"/>
          </a:solidFill>
          <a:latin typeface="Century Gothic"/>
        </a:defRPr>
      </a:lvl9pPr>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2"/>
          <p:cNvSpPr txBox="1">
            <a:spLocks noGrp="1"/>
          </p:cNvSpPr>
          <p:nvPr>
            <p:ph type="subTitle" idx="1"/>
          </p:nvPr>
        </p:nvSpPr>
        <p:spPr>
          <a:xfrm>
            <a:off x="2590800" y="3867150"/>
            <a:ext cx="6019800" cy="685800"/>
          </a:xfrm>
        </p:spPr>
        <p:txBody>
          <a:bodyPr/>
          <a:lstStyle/>
          <a:p>
            <a:pPr eaLnBrk="1" fontAlgn="auto" hangingPunct="1">
              <a:lnSpc>
                <a:spcPct val="90000"/>
              </a:lnSpc>
              <a:spcAft>
                <a:spcPts val="0"/>
              </a:spcAft>
              <a:defRPr/>
            </a:pPr>
            <a:r>
              <a:rPr dirty="0" smtClean="0"/>
              <a:t>Mt. Lebanon High School</a:t>
            </a:r>
          </a:p>
          <a:p>
            <a:pPr eaLnBrk="1" fontAlgn="auto" hangingPunct="1">
              <a:lnSpc>
                <a:spcPct val="90000"/>
              </a:lnSpc>
              <a:spcAft>
                <a:spcPts val="0"/>
              </a:spcAft>
              <a:defRPr/>
            </a:pPr>
            <a:r>
              <a:rPr dirty="0" smtClean="0"/>
              <a:t>2011-2012</a:t>
            </a:r>
            <a:endParaRPr dirty="0" smtClean="0"/>
          </a:p>
        </p:txBody>
      </p:sp>
      <p:sp>
        <p:nvSpPr>
          <p:cNvPr id="3" name="Rectangle 13"/>
          <p:cNvSpPr txBox="1">
            <a:spLocks noGrp="1"/>
          </p:cNvSpPr>
          <p:nvPr>
            <p:ph type="ctrTitle"/>
          </p:nvPr>
        </p:nvSpPr>
        <p:spPr>
          <a:xfrm>
            <a:off x="2590800" y="2640013"/>
            <a:ext cx="6019800" cy="1230312"/>
          </a:xfrm>
        </p:spPr>
        <p:txBody>
          <a:bodyPr/>
          <a:lstStyle/>
          <a:p>
            <a:pPr eaLnBrk="1" fontAlgn="auto" hangingPunct="1">
              <a:spcBef>
                <a:spcPts val="0"/>
              </a:spcBef>
              <a:spcAft>
                <a:spcPts val="0"/>
              </a:spcAft>
              <a:defRPr/>
            </a:pPr>
            <a:r>
              <a:rPr sz="3400" b="0" smtClean="0"/>
              <a:t>The Argumentative Essay</a:t>
            </a:r>
            <a:br>
              <a:rPr sz="3400" b="0" smtClean="0"/>
            </a:br>
            <a:r>
              <a:rPr sz="3400" smtClean="0"/>
              <a:t>United States History</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4638"/>
            <a:ext cx="8229600" cy="1143000"/>
          </a:xfrm>
        </p:spPr>
        <p:txBody>
          <a:bodyPr/>
          <a:lstStyle/>
          <a:p>
            <a:pPr eaLnBrk="1" fontAlgn="auto" hangingPunct="1">
              <a:spcBef>
                <a:spcPts val="0"/>
              </a:spcBef>
              <a:spcAft>
                <a:spcPts val="0"/>
              </a:spcAft>
              <a:defRPr/>
            </a:pPr>
            <a:r>
              <a:rPr smtClean="0"/>
              <a:t>Thesis statement practice</a:t>
            </a:r>
          </a:p>
        </p:txBody>
      </p:sp>
      <p:sp>
        <p:nvSpPr>
          <p:cNvPr id="3" name="Text Placeholder 2"/>
          <p:cNvSpPr txBox="1">
            <a:spLocks noGrp="1"/>
          </p:cNvSpPr>
          <p:nvPr>
            <p:ph type="body" idx="1"/>
          </p:nvPr>
        </p:nvSpPr>
        <p:spPr>
          <a:xfrm>
            <a:off x="457200" y="1535113"/>
            <a:ext cx="8229600" cy="446087"/>
          </a:xfrm>
        </p:spPr>
        <p:txBody>
          <a:bodyPr/>
          <a:lstStyle/>
          <a:p>
            <a:pPr eaLnBrk="1" fontAlgn="auto" hangingPunct="1">
              <a:spcAft>
                <a:spcPts val="0"/>
              </a:spcAft>
              <a:defRPr/>
            </a:pPr>
            <a:r>
              <a:rPr smtClean="0"/>
              <a:t>Sample QUESTION</a:t>
            </a:r>
          </a:p>
        </p:txBody>
      </p:sp>
      <p:sp>
        <p:nvSpPr>
          <p:cNvPr id="4" name="Content Placeholder 3"/>
          <p:cNvSpPr txBox="1">
            <a:spLocks noGrp="1"/>
          </p:cNvSpPr>
          <p:nvPr>
            <p:ph type="body" idx="3"/>
          </p:nvPr>
        </p:nvSpPr>
        <p:spPr>
          <a:xfrm>
            <a:off x="457200" y="1981200"/>
            <a:ext cx="8229600" cy="873125"/>
          </a:xfrm>
        </p:spPr>
        <p:txBody>
          <a:bodyPr anchor="t"/>
          <a:lstStyle/>
          <a:p>
            <a:pPr marL="342900" indent="-342900" eaLnBrk="1" fontAlgn="auto" hangingPunct="1">
              <a:spcAft>
                <a:spcPts val="0"/>
              </a:spcAft>
              <a:defRPr/>
            </a:pPr>
            <a:r>
              <a:rPr b="0" dirty="0" smtClean="0">
                <a:solidFill>
                  <a:srgbClr val="C00000"/>
                </a:solidFill>
              </a:rPr>
              <a:t>	</a:t>
            </a:r>
            <a:r>
              <a:rPr lang="en-US" dirty="0" smtClean="0">
                <a:solidFill>
                  <a:srgbClr val="C00000"/>
                </a:solidFill>
              </a:rPr>
              <a:t>Should students who participate in after school activities be required to "pay to play"?</a:t>
            </a:r>
          </a:p>
          <a:p>
            <a:pPr marL="342900" indent="-342900" eaLnBrk="1" fontAlgn="auto" hangingPunct="1">
              <a:spcAft>
                <a:spcPts val="0"/>
              </a:spcAft>
              <a:defRPr/>
            </a:pPr>
            <a:endParaRPr b="0"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eaLnBrk="1" fontAlgn="auto" hangingPunct="1">
              <a:spcBef>
                <a:spcPts val="0"/>
              </a:spcBef>
              <a:spcAft>
                <a:spcPts val="0"/>
              </a:spcAft>
              <a:defRPr/>
            </a:pPr>
            <a:r>
              <a:rPr smtClean="0"/>
              <a:t>Introduction</a:t>
            </a:r>
          </a:p>
        </p:txBody>
      </p:sp>
      <p:sp>
        <p:nvSpPr>
          <p:cNvPr id="3" name="Content Placeholder 2"/>
          <p:cNvSpPr txBox="1">
            <a:spLocks noGrp="1"/>
          </p:cNvSpPr>
          <p:nvPr>
            <p:ph idx="1"/>
          </p:nvPr>
        </p:nvSpPr>
        <p:spPr/>
        <p:txBody>
          <a:bodyPr/>
          <a:lstStyle/>
          <a:p>
            <a:pPr eaLnBrk="1" fontAlgn="auto" hangingPunct="1">
              <a:spcAft>
                <a:spcPts val="0"/>
              </a:spcAft>
              <a:defRPr/>
            </a:pPr>
            <a:r>
              <a:rPr b="1" dirty="0" smtClean="0"/>
              <a:t>Introduce</a:t>
            </a:r>
            <a:r>
              <a:rPr dirty="0" smtClean="0"/>
              <a:t> the topic; set the topic in the greater scope of history.  </a:t>
            </a:r>
          </a:p>
          <a:p>
            <a:pPr lvl="1" eaLnBrk="1" fontAlgn="auto" hangingPunct="1">
              <a:spcAft>
                <a:spcPts val="0"/>
              </a:spcAft>
              <a:buFont typeface="Century Gothic" pitchFamily="34"/>
              <a:buChar char="−"/>
              <a:defRPr/>
            </a:pPr>
            <a:r>
              <a:rPr dirty="0" smtClean="0"/>
              <a:t>What is the context?</a:t>
            </a:r>
          </a:p>
          <a:p>
            <a:pPr lvl="2" eaLnBrk="1" fontAlgn="auto" hangingPunct="1">
              <a:spcAft>
                <a:spcPts val="0"/>
              </a:spcAft>
              <a:defRPr/>
            </a:pPr>
            <a:r>
              <a:rPr dirty="0" smtClean="0"/>
              <a:t>What preceded this topic historically?</a:t>
            </a:r>
          </a:p>
          <a:p>
            <a:pPr lvl="2" eaLnBrk="1" fontAlgn="auto" hangingPunct="1">
              <a:spcAft>
                <a:spcPts val="0"/>
              </a:spcAft>
              <a:defRPr/>
            </a:pPr>
            <a:r>
              <a:rPr dirty="0" smtClean="0"/>
              <a:t>How has this topic evolved from others like it?</a:t>
            </a:r>
          </a:p>
          <a:p>
            <a:pPr lvl="2" eaLnBrk="1" fontAlgn="auto" hangingPunct="1">
              <a:spcAft>
                <a:spcPts val="0"/>
              </a:spcAft>
              <a:defRPr/>
            </a:pPr>
            <a:r>
              <a:rPr dirty="0" smtClean="0"/>
              <a:t>What other events precipitated this topic?</a:t>
            </a:r>
          </a:p>
          <a:p>
            <a:pPr lvl="1" eaLnBrk="1" fontAlgn="auto" hangingPunct="1">
              <a:spcAft>
                <a:spcPts val="0"/>
              </a:spcAft>
              <a:buFont typeface="Century Gothic" pitchFamily="34"/>
              <a:buChar char="−"/>
              <a:defRPr/>
            </a:pPr>
            <a:r>
              <a:rPr dirty="0" smtClean="0"/>
              <a:t>2-4 sentences</a:t>
            </a:r>
          </a:p>
          <a:p>
            <a:pPr eaLnBrk="1" fontAlgn="auto" hangingPunct="1">
              <a:spcAft>
                <a:spcPts val="0"/>
              </a:spcAft>
              <a:defRPr/>
            </a:pPr>
            <a:r>
              <a:rPr b="1" dirty="0" smtClean="0"/>
              <a:t>Transition</a:t>
            </a:r>
            <a:r>
              <a:rPr dirty="0" smtClean="0"/>
              <a:t> clearly to the question.</a:t>
            </a:r>
          </a:p>
          <a:p>
            <a:pPr eaLnBrk="1" fontAlgn="auto" hangingPunct="1">
              <a:spcAft>
                <a:spcPts val="0"/>
              </a:spcAft>
              <a:defRPr/>
            </a:pPr>
            <a:r>
              <a:rPr b="1" dirty="0" smtClean="0"/>
              <a:t>Concede</a:t>
            </a:r>
            <a:r>
              <a:rPr dirty="0" smtClean="0"/>
              <a:t> some of the oppositions concerns.</a:t>
            </a:r>
          </a:p>
          <a:p>
            <a:pPr eaLnBrk="1" fontAlgn="auto" hangingPunct="1">
              <a:spcAft>
                <a:spcPts val="0"/>
              </a:spcAft>
              <a:defRPr/>
            </a:pPr>
            <a:r>
              <a:rPr b="1" dirty="0" smtClean="0"/>
              <a:t>Present</a:t>
            </a:r>
            <a:r>
              <a:rPr dirty="0" smtClean="0"/>
              <a:t> clear, concise, argumentative </a:t>
            </a:r>
            <a:r>
              <a:rPr b="1" dirty="0" smtClean="0"/>
              <a:t>thesis</a:t>
            </a:r>
            <a:r>
              <a:rPr dirty="0" smtClean="0"/>
              <a:t> that takes a side on the question.</a:t>
            </a:r>
          </a:p>
          <a:p>
            <a:pPr eaLnBrk="1" fontAlgn="auto" hangingPunct="1">
              <a:spcAft>
                <a:spcPts val="0"/>
              </a:spcAft>
              <a:defRPr/>
            </a:pPr>
            <a:endParaRPr dirty="0" smtClean="0"/>
          </a:p>
          <a:p>
            <a:pPr eaLnBrk="1" fontAlgn="auto" hangingPunct="1">
              <a:spcAft>
                <a:spcPts val="0"/>
              </a:spcAft>
              <a:buFontTx/>
              <a:buNone/>
              <a:defRPr/>
            </a:pPr>
            <a:endParaRPr dirty="0" smtClean="0"/>
          </a:p>
          <a:p>
            <a:pPr eaLnBrk="1" fontAlgn="auto" hangingPunct="1">
              <a:spcAft>
                <a:spcPts val="0"/>
              </a:spcAft>
              <a:defRPr/>
            </a:pPr>
            <a:endParaRPr dirty="0"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6" name="Content Placeholder 8"/>
          <p:cNvGrpSpPr>
            <a:grpSpLocks/>
          </p:cNvGrpSpPr>
          <p:nvPr/>
        </p:nvGrpSpPr>
        <p:grpSpPr bwMode="auto">
          <a:xfrm>
            <a:off x="304807" y="304800"/>
            <a:ext cx="8607419" cy="6172201"/>
            <a:chOff x="304813" y="304795"/>
            <a:chExt cx="8608164" cy="6172202"/>
          </a:xfrm>
        </p:grpSpPr>
        <p:sp>
          <p:nvSpPr>
            <p:cNvPr id="3" name="Freeform 2"/>
            <p:cNvSpPr/>
            <p:nvPr/>
          </p:nvSpPr>
          <p:spPr>
            <a:xfrm rot="16200004">
              <a:off x="-1752501" y="2362110"/>
              <a:ext cx="6172201" cy="2057574"/>
            </a:xfrm>
            <a:custGeom>
              <a:avLst/>
              <a:gdLst>
                <a:gd name="f0" fmla="val 10800000"/>
                <a:gd name="f1" fmla="val 5400000"/>
                <a:gd name="f2" fmla="val 180"/>
                <a:gd name="f3" fmla="val w"/>
                <a:gd name="f4" fmla="val h"/>
                <a:gd name="f5" fmla="val 0"/>
                <a:gd name="f6" fmla="val 2282986"/>
                <a:gd name="f7" fmla="val 6172199"/>
                <a:gd name="f8" fmla="val 2240764"/>
                <a:gd name="f9" fmla="val 1"/>
                <a:gd name="f10" fmla="val 2251962"/>
                <a:gd name="f11" fmla="val 2262701"/>
                <a:gd name="f12" fmla="val 32514"/>
                <a:gd name="f13" fmla="val 2270620"/>
                <a:gd name="f14" fmla="val 90392"/>
                <a:gd name="f15" fmla="val 2278538"/>
                <a:gd name="f16" fmla="val 148267"/>
                <a:gd name="f17" fmla="val 226763"/>
                <a:gd name="f18" fmla="val 308613"/>
                <a:gd name="f19" fmla="val 5863589"/>
                <a:gd name="f20" fmla="val 5945436"/>
                <a:gd name="f21" fmla="val 6023932"/>
                <a:gd name="f22" fmla="val 2270619"/>
                <a:gd name="f23" fmla="val 6081809"/>
                <a:gd name="f24" fmla="val 6139685"/>
                <a:gd name="f25" fmla="val 6172198"/>
                <a:gd name="f26" fmla="val 42222"/>
                <a:gd name="f27" fmla="val 31024"/>
                <a:gd name="f28" fmla="val 20285"/>
                <a:gd name="f29" fmla="val 12366"/>
                <a:gd name="f30" fmla="val 4448"/>
                <a:gd name="f31" fmla="val 6023934"/>
                <a:gd name="f32" fmla="val 5945439"/>
                <a:gd name="f33" fmla="val 308610"/>
                <a:gd name="f34" fmla="val 12367"/>
                <a:gd name="f35" fmla="val 90390"/>
                <a:gd name="f36" fmla="+- 0 0 -90"/>
                <a:gd name="f37" fmla="*/ f3 1 2282986"/>
                <a:gd name="f38" fmla="*/ f4 1 6172199"/>
                <a:gd name="f39" fmla="val f5"/>
                <a:gd name="f40" fmla="val f6"/>
                <a:gd name="f41" fmla="val f7"/>
                <a:gd name="f42" fmla="*/ f36 f0 1"/>
                <a:gd name="f43" fmla="+- f41 0 f39"/>
                <a:gd name="f44" fmla="+- f40 0 f39"/>
                <a:gd name="f45" fmla="*/ f42 1 f2"/>
                <a:gd name="f46" fmla="*/ f44 1 2282986"/>
                <a:gd name="f47" fmla="*/ f43 1 6172199"/>
                <a:gd name="f48" fmla="*/ 0 f44 1"/>
                <a:gd name="f49" fmla="*/ 114149 f43 1"/>
                <a:gd name="f50" fmla="*/ 33434 f44 1"/>
                <a:gd name="f51" fmla="*/ 33433 f43 1"/>
                <a:gd name="f52" fmla="*/ 114150 f44 1"/>
                <a:gd name="f53" fmla="*/ 0 f43 1"/>
                <a:gd name="f54" fmla="*/ 2168837 f44 1"/>
                <a:gd name="f55" fmla="*/ 2249553 f44 1"/>
                <a:gd name="f56" fmla="*/ 33434 f43 1"/>
                <a:gd name="f57" fmla="*/ 2282986 f44 1"/>
                <a:gd name="f58" fmla="*/ 114150 f43 1"/>
                <a:gd name="f59" fmla="*/ 6058050 f43 1"/>
                <a:gd name="f60" fmla="*/ 6138766 f43 1"/>
                <a:gd name="f61" fmla="*/ 6172199 f43 1"/>
                <a:gd name="f62" fmla="*/ 114149 f44 1"/>
                <a:gd name="f63" fmla="*/ 33433 f44 1"/>
                <a:gd name="f64" fmla="*/ 6138765 f43 1"/>
                <a:gd name="f65" fmla="*/ 6058049 f43 1"/>
                <a:gd name="f66" fmla="+- f45 0 f1"/>
                <a:gd name="f67" fmla="*/ f48 1 2282986"/>
                <a:gd name="f68" fmla="*/ f49 1 6172199"/>
                <a:gd name="f69" fmla="*/ f50 1 2282986"/>
                <a:gd name="f70" fmla="*/ f51 1 6172199"/>
                <a:gd name="f71" fmla="*/ f52 1 2282986"/>
                <a:gd name="f72" fmla="*/ f53 1 6172199"/>
                <a:gd name="f73" fmla="*/ f54 1 2282986"/>
                <a:gd name="f74" fmla="*/ f55 1 2282986"/>
                <a:gd name="f75" fmla="*/ f56 1 6172199"/>
                <a:gd name="f76" fmla="*/ f57 1 2282986"/>
                <a:gd name="f77" fmla="*/ f58 1 6172199"/>
                <a:gd name="f78" fmla="*/ f59 1 6172199"/>
                <a:gd name="f79" fmla="*/ f60 1 6172199"/>
                <a:gd name="f80" fmla="*/ f61 1 6172199"/>
                <a:gd name="f81" fmla="*/ f62 1 2282986"/>
                <a:gd name="f82" fmla="*/ f63 1 2282986"/>
                <a:gd name="f83" fmla="*/ f64 1 6172199"/>
                <a:gd name="f84" fmla="*/ f65 1 6172199"/>
                <a:gd name="f85" fmla="*/ f39 1 f46"/>
                <a:gd name="f86" fmla="*/ f40 1 f46"/>
                <a:gd name="f87" fmla="*/ f39 1 f47"/>
                <a:gd name="f88" fmla="*/ f41 1 f47"/>
                <a:gd name="f89" fmla="*/ f67 1 f46"/>
                <a:gd name="f90" fmla="*/ f68 1 f47"/>
                <a:gd name="f91" fmla="*/ f69 1 f46"/>
                <a:gd name="f92" fmla="*/ f70 1 f47"/>
                <a:gd name="f93" fmla="*/ f71 1 f46"/>
                <a:gd name="f94" fmla="*/ f72 1 f47"/>
                <a:gd name="f95" fmla="*/ f73 1 f46"/>
                <a:gd name="f96" fmla="*/ f74 1 f46"/>
                <a:gd name="f97" fmla="*/ f75 1 f47"/>
                <a:gd name="f98" fmla="*/ f76 1 f46"/>
                <a:gd name="f99" fmla="*/ f77 1 f47"/>
                <a:gd name="f100" fmla="*/ f78 1 f47"/>
                <a:gd name="f101" fmla="*/ f79 1 f47"/>
                <a:gd name="f102" fmla="*/ f80 1 f47"/>
                <a:gd name="f103" fmla="*/ f81 1 f46"/>
                <a:gd name="f104" fmla="*/ f82 1 f46"/>
                <a:gd name="f105" fmla="*/ f83 1 f47"/>
                <a:gd name="f106" fmla="*/ f84 1 f47"/>
                <a:gd name="f107" fmla="*/ f85 f37 1"/>
                <a:gd name="f108" fmla="*/ f86 f37 1"/>
                <a:gd name="f109" fmla="*/ f88 f38 1"/>
                <a:gd name="f110" fmla="*/ f87 f38 1"/>
                <a:gd name="f111" fmla="*/ f89 f37 1"/>
                <a:gd name="f112" fmla="*/ f90 f38 1"/>
                <a:gd name="f113" fmla="*/ f91 f37 1"/>
                <a:gd name="f114" fmla="*/ f92 f38 1"/>
                <a:gd name="f115" fmla="*/ f93 f37 1"/>
                <a:gd name="f116" fmla="*/ f94 f38 1"/>
                <a:gd name="f117" fmla="*/ f95 f37 1"/>
                <a:gd name="f118" fmla="*/ f96 f37 1"/>
                <a:gd name="f119" fmla="*/ f97 f38 1"/>
                <a:gd name="f120" fmla="*/ f98 f37 1"/>
                <a:gd name="f121" fmla="*/ f99 f38 1"/>
                <a:gd name="f122" fmla="*/ f100 f38 1"/>
                <a:gd name="f123" fmla="*/ f101 f38 1"/>
                <a:gd name="f124" fmla="*/ f102 f38 1"/>
                <a:gd name="f125" fmla="*/ f103 f37 1"/>
                <a:gd name="f126" fmla="*/ f104 f37 1"/>
                <a:gd name="f127" fmla="*/ f105 f38 1"/>
                <a:gd name="f128" fmla="*/ f106 f38 1"/>
              </a:gdLst>
              <a:ahLst/>
              <a:cxnLst>
                <a:cxn ang="3cd4">
                  <a:pos x="hc" y="t"/>
                </a:cxn>
                <a:cxn ang="0">
                  <a:pos x="r" y="vc"/>
                </a:cxn>
                <a:cxn ang="cd4">
                  <a:pos x="hc" y="b"/>
                </a:cxn>
                <a:cxn ang="cd2">
                  <a:pos x="l" y="vc"/>
                </a:cxn>
                <a:cxn ang="f66">
                  <a:pos x="f111" y="f112"/>
                </a:cxn>
                <a:cxn ang="f66">
                  <a:pos x="f113" y="f114"/>
                </a:cxn>
                <a:cxn ang="f66">
                  <a:pos x="f115" y="f116"/>
                </a:cxn>
                <a:cxn ang="f66">
                  <a:pos x="f117" y="f116"/>
                </a:cxn>
                <a:cxn ang="f66">
                  <a:pos x="f118" y="f119"/>
                </a:cxn>
                <a:cxn ang="f66">
                  <a:pos x="f120" y="f121"/>
                </a:cxn>
                <a:cxn ang="f66">
                  <a:pos x="f120" y="f122"/>
                </a:cxn>
                <a:cxn ang="f66">
                  <a:pos x="f118" y="f123"/>
                </a:cxn>
                <a:cxn ang="f66">
                  <a:pos x="f117" y="f124"/>
                </a:cxn>
                <a:cxn ang="f66">
                  <a:pos x="f125" y="f124"/>
                </a:cxn>
                <a:cxn ang="f66">
                  <a:pos x="f126" y="f127"/>
                </a:cxn>
                <a:cxn ang="f66">
                  <a:pos x="f111" y="f128"/>
                </a:cxn>
                <a:cxn ang="f66">
                  <a:pos x="f111" y="f112"/>
                </a:cxn>
              </a:cxnLst>
              <a:rect l="f107" t="f110" r="f108" b="f109"/>
              <a:pathLst>
                <a:path w="2282986" h="6172199">
                  <a:moveTo>
                    <a:pt x="f8" y="f9"/>
                  </a:moveTo>
                  <a:cubicBezTo>
                    <a:pt x="f10" y="f9"/>
                    <a:pt x="f11" y="f12"/>
                    <a:pt x="f13" y="f14"/>
                  </a:cubicBezTo>
                  <a:cubicBezTo>
                    <a:pt x="f15" y="f16"/>
                    <a:pt x="f6" y="f17"/>
                    <a:pt x="f6" y="f18"/>
                  </a:cubicBezTo>
                  <a:lnTo>
                    <a:pt x="f6" y="f19"/>
                  </a:lnTo>
                  <a:cubicBezTo>
                    <a:pt x="f6" y="f20"/>
                    <a:pt x="f15" y="f21"/>
                    <a:pt x="f22" y="f23"/>
                  </a:cubicBezTo>
                  <a:cubicBezTo>
                    <a:pt x="f11" y="f24"/>
                    <a:pt x="f10" y="f25"/>
                    <a:pt x="f8" y="f25"/>
                  </a:cubicBezTo>
                  <a:lnTo>
                    <a:pt x="f26" y="f25"/>
                  </a:lnTo>
                  <a:cubicBezTo>
                    <a:pt x="f27" y="f25"/>
                    <a:pt x="f28" y="f24"/>
                    <a:pt x="f29" y="f23"/>
                  </a:cubicBezTo>
                  <a:cubicBezTo>
                    <a:pt x="f30" y="f31"/>
                    <a:pt x="f5" y="f32"/>
                    <a:pt x="f5" y="f19"/>
                  </a:cubicBezTo>
                  <a:lnTo>
                    <a:pt x="f5" y="f33"/>
                  </a:lnTo>
                  <a:cubicBezTo>
                    <a:pt x="f5" y="f17"/>
                    <a:pt x="f30" y="f16"/>
                    <a:pt x="f34" y="f35"/>
                  </a:cubicBezTo>
                  <a:cubicBezTo>
                    <a:pt x="f28" y="f12"/>
                    <a:pt x="f27" y="f9"/>
                    <a:pt x="f26" y="f9"/>
                  </a:cubicBezTo>
                  <a:lnTo>
                    <a:pt x="f8" y="f9"/>
                  </a:lnTo>
                  <a:close/>
                </a:path>
              </a:pathLst>
            </a:custGeom>
            <a:gradFill>
              <a:gsLst>
                <a:gs pos="0">
                  <a:srgbClr val="FF9797"/>
                </a:gs>
                <a:gs pos="100000">
                  <a:srgbClr val="FFB7B7"/>
                </a:gs>
              </a:gsLst>
              <a:lin ang="16200000"/>
            </a:gradFill>
            <a:ln w="9528">
              <a:solidFill>
                <a:srgbClr val="B90000"/>
              </a:solidFill>
              <a:prstDash val="solid"/>
              <a:round/>
            </a:ln>
            <a:effectLst>
              <a:outerShdw dist="19997" dir="5400000" algn="tl">
                <a:srgbClr val="000000">
                  <a:alpha val="38000"/>
                </a:srgbClr>
              </a:outerShdw>
            </a:effectLst>
          </p:spPr>
          <p:txBody>
            <a:bodyPr lIns="1110995" tIns="58293" rIns="75566" bIns="1826385"/>
            <a:lstStyle/>
            <a:p>
              <a:pPr algn="r" defTabSz="755651" fontAlgn="auto">
                <a:lnSpc>
                  <a:spcPct val="90000"/>
                </a:lnSpc>
                <a:spcBef>
                  <a:spcPts val="0"/>
                </a:spcBef>
                <a:spcAft>
                  <a:spcPts val="700"/>
                </a:spcAft>
                <a:defRPr sz="1800" b="0" i="0" u="none" strike="noStrike" kern="0" cap="none" spc="0" baseline="0">
                  <a:solidFill>
                    <a:srgbClr val="000000"/>
                  </a:solidFill>
                  <a:uFillTx/>
                </a:defRPr>
              </a:pPr>
              <a:r>
                <a:rPr lang="en-US" sz="1700" b="1" kern="0">
                  <a:solidFill>
                    <a:srgbClr val="8B0000"/>
                  </a:solidFill>
                  <a:latin typeface="Century Gothic"/>
                </a:rPr>
                <a:t>Introduce</a:t>
              </a:r>
            </a:p>
          </p:txBody>
        </p:sp>
        <p:sp>
          <p:nvSpPr>
            <p:cNvPr id="4" name="Freeform 3"/>
            <p:cNvSpPr/>
            <p:nvPr/>
          </p:nvSpPr>
          <p:spPr>
            <a:xfrm>
              <a:off x="457219" y="304795"/>
              <a:ext cx="1852773" cy="6172201"/>
            </a:xfrm>
            <a:custGeom>
              <a:avLst/>
              <a:gdLst>
                <a:gd name="f0" fmla="val 10800000"/>
                <a:gd name="f1" fmla="val 5400000"/>
                <a:gd name="f2" fmla="val 180"/>
                <a:gd name="f3" fmla="val w"/>
                <a:gd name="f4" fmla="val h"/>
                <a:gd name="f5" fmla="val 0"/>
                <a:gd name="f6" fmla="val 1700824"/>
                <a:gd name="f7" fmla="val 6172199"/>
                <a:gd name="f8" fmla="+- 0 0 -90"/>
                <a:gd name="f9" fmla="*/ f3 1 1700824"/>
                <a:gd name="f10" fmla="*/ f4 1 6172199"/>
                <a:gd name="f11" fmla="val f5"/>
                <a:gd name="f12" fmla="val f6"/>
                <a:gd name="f13" fmla="val f7"/>
                <a:gd name="f14" fmla="*/ f8 f0 1"/>
                <a:gd name="f15" fmla="+- f13 0 f11"/>
                <a:gd name="f16" fmla="+- f12 0 f11"/>
                <a:gd name="f17" fmla="*/ f14 1 f2"/>
                <a:gd name="f18" fmla="*/ f16 1 1700824"/>
                <a:gd name="f19" fmla="*/ f15 1 6172199"/>
                <a:gd name="f20" fmla="*/ 0 f16 1"/>
                <a:gd name="f21" fmla="*/ 0 f15 1"/>
                <a:gd name="f22" fmla="*/ 1700824 f16 1"/>
                <a:gd name="f23" fmla="*/ 6172199 f15 1"/>
                <a:gd name="f24" fmla="+- f17 0 f1"/>
                <a:gd name="f25" fmla="*/ f20 1 1700824"/>
                <a:gd name="f26" fmla="*/ f21 1 6172199"/>
                <a:gd name="f27" fmla="*/ f22 1 1700824"/>
                <a:gd name="f28" fmla="*/ f23 1 6172199"/>
                <a:gd name="f29" fmla="*/ f11 1 f18"/>
                <a:gd name="f30" fmla="*/ f12 1 f18"/>
                <a:gd name="f31" fmla="*/ f11 1 f19"/>
                <a:gd name="f32" fmla="*/ f13 1 f19"/>
                <a:gd name="f33" fmla="*/ f25 1 f18"/>
                <a:gd name="f34" fmla="*/ f26 1 f19"/>
                <a:gd name="f35" fmla="*/ f27 1 f18"/>
                <a:gd name="f36" fmla="*/ f28 1 f19"/>
                <a:gd name="f37" fmla="*/ f29 f9 1"/>
                <a:gd name="f38" fmla="*/ f30 f9 1"/>
                <a:gd name="f39" fmla="*/ f32 f10 1"/>
                <a:gd name="f40" fmla="*/ f31 f10 1"/>
                <a:gd name="f41" fmla="*/ f33 f9 1"/>
                <a:gd name="f42" fmla="*/ f34 f10 1"/>
                <a:gd name="f43" fmla="*/ f35 f9 1"/>
                <a:gd name="f44" fmla="*/ f36 f10 1"/>
              </a:gdLst>
              <a:ahLst/>
              <a:cxnLst>
                <a:cxn ang="3cd4">
                  <a:pos x="hc" y="t"/>
                </a:cxn>
                <a:cxn ang="0">
                  <a:pos x="r" y="vc"/>
                </a:cxn>
                <a:cxn ang="cd4">
                  <a:pos x="hc" y="b"/>
                </a:cxn>
                <a:cxn ang="cd2">
                  <a:pos x="l" y="vc"/>
                </a:cxn>
                <a:cxn ang="f24">
                  <a:pos x="f41" y="f42"/>
                </a:cxn>
                <a:cxn ang="f24">
                  <a:pos x="f43" y="f42"/>
                </a:cxn>
                <a:cxn ang="f24">
                  <a:pos x="f43" y="f44"/>
                </a:cxn>
                <a:cxn ang="f24">
                  <a:pos x="f41" y="f44"/>
                </a:cxn>
                <a:cxn ang="f24">
                  <a:pos x="f41" y="f42"/>
                </a:cxn>
              </a:cxnLst>
              <a:rect l="f37" t="f40" r="f38" b="f39"/>
              <a:pathLst>
                <a:path w="1700824" h="6172199">
                  <a:moveTo>
                    <a:pt x="f5" y="f5"/>
                  </a:moveTo>
                  <a:lnTo>
                    <a:pt x="f6" y="f5"/>
                  </a:lnTo>
                  <a:lnTo>
                    <a:pt x="f6" y="f7"/>
                  </a:lnTo>
                  <a:lnTo>
                    <a:pt x="f5" y="f7"/>
                  </a:lnTo>
                  <a:lnTo>
                    <a:pt x="f5" y="f5"/>
                  </a:lnTo>
                  <a:close/>
                </a:path>
              </a:pathLst>
            </a:custGeom>
            <a:noFill/>
            <a:ln>
              <a:noFill/>
              <a:prstDash val="solid"/>
            </a:ln>
            <a:effectLst>
              <a:outerShdw dist="22997" dir="5400000" algn="tl">
                <a:srgbClr val="000000">
                  <a:alpha val="35000"/>
                </a:srgbClr>
              </a:outerShdw>
            </a:effectLst>
          </p:spPr>
          <p:txBody>
            <a:bodyPr lIns="0" tIns="61722" rIns="0" bIns="0"/>
            <a:lstStyle/>
            <a:p>
              <a:pPr algn="ctr" defTabSz="800100" fontAlgn="auto">
                <a:lnSpc>
                  <a:spcPct val="90000"/>
                </a:lnSpc>
                <a:spcBef>
                  <a:spcPts val="0"/>
                </a:spcBef>
                <a:spcAft>
                  <a:spcPts val="800"/>
                </a:spcAft>
                <a:defRPr sz="1800" b="0" i="0" u="none" strike="noStrike" kern="0" cap="none" spc="0" baseline="0">
                  <a:solidFill>
                    <a:srgbClr val="000000"/>
                  </a:solidFill>
                  <a:uFillTx/>
                </a:defRPr>
              </a:pPr>
              <a:endParaRPr lang="en-US" b="1" kern="0" dirty="0" smtClean="0">
                <a:solidFill>
                  <a:srgbClr val="000062"/>
                </a:solidFill>
                <a:latin typeface="Century Gothic"/>
              </a:endParaRPr>
            </a:p>
            <a:p>
              <a:pPr algn="ctr" defTabSz="800100" fontAlgn="auto">
                <a:lnSpc>
                  <a:spcPct val="90000"/>
                </a:lnSpc>
                <a:spcBef>
                  <a:spcPts val="0"/>
                </a:spcBef>
                <a:spcAft>
                  <a:spcPts val="800"/>
                </a:spcAft>
                <a:defRPr sz="1800" b="0" i="0" u="none" strike="noStrike" kern="0" cap="none" spc="0" baseline="0">
                  <a:solidFill>
                    <a:srgbClr val="000000"/>
                  </a:solidFill>
                  <a:uFillTx/>
                </a:defRPr>
              </a:pPr>
              <a:endParaRPr lang="en-US" b="1" kern="0" dirty="0" smtClean="0">
                <a:solidFill>
                  <a:srgbClr val="000062"/>
                </a:solidFill>
                <a:latin typeface="Century Gothic"/>
              </a:endParaRPr>
            </a:p>
            <a:p>
              <a:pPr algn="ctr" defTabSz="800100" fontAlgn="auto">
                <a:lnSpc>
                  <a:spcPct val="90000"/>
                </a:lnSpc>
                <a:spcBef>
                  <a:spcPts val="0"/>
                </a:spcBef>
                <a:spcAft>
                  <a:spcPts val="800"/>
                </a:spcAft>
                <a:defRPr sz="1800" b="0" i="0" u="none" strike="noStrike" kern="0" cap="none" spc="0" baseline="0">
                  <a:solidFill>
                    <a:srgbClr val="000000"/>
                  </a:solidFill>
                  <a:uFillTx/>
                </a:defRPr>
              </a:pPr>
              <a:endParaRPr lang="en-US" b="1" kern="0" dirty="0" smtClean="0">
                <a:solidFill>
                  <a:srgbClr val="000062"/>
                </a:solidFill>
                <a:latin typeface="Century Gothic"/>
              </a:endParaRPr>
            </a:p>
            <a:p>
              <a:pPr algn="ctr" defTabSz="800100" fontAlgn="auto">
                <a:lnSpc>
                  <a:spcPct val="90000"/>
                </a:lnSpc>
                <a:spcBef>
                  <a:spcPts val="0"/>
                </a:spcBef>
                <a:spcAft>
                  <a:spcPts val="800"/>
                </a:spcAft>
                <a:defRPr sz="1800" b="0" i="0" u="none" strike="noStrike" kern="0" cap="none" spc="0" baseline="0">
                  <a:solidFill>
                    <a:srgbClr val="000000"/>
                  </a:solidFill>
                  <a:uFillTx/>
                </a:defRPr>
              </a:pPr>
              <a:r>
                <a:rPr lang="en-US" b="1" kern="0" dirty="0" smtClean="0">
                  <a:solidFill>
                    <a:srgbClr val="000062"/>
                  </a:solidFill>
                  <a:latin typeface="Century Gothic"/>
                </a:rPr>
                <a:t>I</a:t>
              </a:r>
              <a:r>
                <a:rPr lang="en-US" b="1" kern="0" dirty="0" smtClean="0">
                  <a:solidFill>
                    <a:srgbClr val="000062"/>
                  </a:solidFill>
                  <a:latin typeface="Century Gothic"/>
                </a:rPr>
                <a:t>n </a:t>
              </a:r>
              <a:r>
                <a:rPr lang="en-US" b="1" kern="0" dirty="0">
                  <a:solidFill>
                    <a:srgbClr val="000062"/>
                  </a:solidFill>
                  <a:latin typeface="Century Gothic"/>
                </a:rPr>
                <a:t>the last half of the </a:t>
              </a:r>
              <a:r>
                <a:rPr lang="en-US" b="1" kern="0" dirty="0" smtClean="0">
                  <a:solidFill>
                    <a:srgbClr val="000062"/>
                  </a:solidFill>
                  <a:latin typeface="Century Gothic"/>
                </a:rPr>
                <a:t>19</a:t>
              </a:r>
              <a:r>
                <a:rPr lang="en-US" b="1" kern="0" baseline="30000" dirty="0" smtClean="0">
                  <a:solidFill>
                    <a:srgbClr val="000062"/>
                  </a:solidFill>
                  <a:latin typeface="Century Gothic"/>
                </a:rPr>
                <a:t>th</a:t>
              </a:r>
              <a:r>
                <a:rPr lang="en-US" b="1" kern="0" dirty="0" smtClean="0">
                  <a:solidFill>
                    <a:srgbClr val="000062"/>
                  </a:solidFill>
                  <a:latin typeface="Century Gothic"/>
                </a:rPr>
                <a:t> </a:t>
              </a:r>
              <a:r>
                <a:rPr lang="en-US" b="1" kern="0" dirty="0">
                  <a:solidFill>
                    <a:srgbClr val="000062"/>
                  </a:solidFill>
                  <a:latin typeface="Century Gothic"/>
                </a:rPr>
                <a:t>century, </a:t>
              </a:r>
              <a:r>
                <a:rPr lang="en-US" b="1" kern="0" dirty="0" smtClean="0">
                  <a:solidFill>
                    <a:srgbClr val="000062"/>
                  </a:solidFill>
                  <a:latin typeface="Century Gothic"/>
                </a:rPr>
                <a:t>American industrialists were amassing great </a:t>
              </a:r>
              <a:r>
                <a:rPr lang="en-US" b="1" kern="0" dirty="0" smtClean="0">
                  <a:solidFill>
                    <a:srgbClr val="000062"/>
                  </a:solidFill>
                  <a:latin typeface="Century Gothic"/>
                </a:rPr>
                <a:t>personal </a:t>
              </a:r>
              <a:r>
                <a:rPr lang="en-US" b="1" kern="0" dirty="0" smtClean="0">
                  <a:solidFill>
                    <a:srgbClr val="000062"/>
                  </a:solidFill>
                  <a:latin typeface="Century Gothic"/>
                </a:rPr>
                <a:t>fortunes.  </a:t>
              </a:r>
              <a:r>
                <a:rPr lang="en-US" b="1" kern="0" dirty="0" smtClean="0">
                  <a:solidFill>
                    <a:srgbClr val="000062"/>
                  </a:solidFill>
                  <a:latin typeface="Century Gothic"/>
                </a:rPr>
                <a:t>Through business savvy, innovation, and enterprise, these men made their riches and also earned their reputations in American history.</a:t>
              </a:r>
            </a:p>
            <a:p>
              <a:pPr algn="ctr" defTabSz="800100" fontAlgn="auto">
                <a:lnSpc>
                  <a:spcPct val="90000"/>
                </a:lnSpc>
                <a:spcBef>
                  <a:spcPts val="0"/>
                </a:spcBef>
                <a:spcAft>
                  <a:spcPts val="800"/>
                </a:spcAft>
                <a:defRPr sz="1800" b="0" i="0" u="none" strike="noStrike" kern="0" cap="none" spc="0" baseline="0">
                  <a:solidFill>
                    <a:srgbClr val="000000"/>
                  </a:solidFill>
                  <a:uFillTx/>
                </a:defRPr>
              </a:pPr>
              <a:endParaRPr lang="en-US" b="1" kern="0" dirty="0">
                <a:solidFill>
                  <a:srgbClr val="FFFFFF"/>
                </a:solidFill>
                <a:latin typeface="Century Gothic"/>
              </a:endParaRPr>
            </a:p>
          </p:txBody>
        </p:sp>
        <p:sp>
          <p:nvSpPr>
            <p:cNvPr id="5" name="Freeform 4"/>
            <p:cNvSpPr/>
            <p:nvPr/>
          </p:nvSpPr>
          <p:spPr>
            <a:xfrm rot="16200004">
              <a:off x="222515" y="2520870"/>
              <a:ext cx="6172201" cy="1740051"/>
            </a:xfrm>
            <a:custGeom>
              <a:avLst/>
              <a:gdLst>
                <a:gd name="f0" fmla="val 10800000"/>
                <a:gd name="f1" fmla="val 5400000"/>
                <a:gd name="f2" fmla="val 180"/>
                <a:gd name="f3" fmla="val w"/>
                <a:gd name="f4" fmla="val h"/>
                <a:gd name="f5" fmla="val 0"/>
                <a:gd name="f6" fmla="val 1511291"/>
                <a:gd name="f7" fmla="val 6172199"/>
                <a:gd name="f8" fmla="val 1492789"/>
                <a:gd name="f9" fmla="val 4"/>
                <a:gd name="f10" fmla="val 1497696"/>
                <a:gd name="f11" fmla="val 1502402"/>
                <a:gd name="f12" fmla="val 32517"/>
                <a:gd name="f13" fmla="val 1505872"/>
                <a:gd name="f14" fmla="val 90396"/>
                <a:gd name="f15" fmla="val 1509342"/>
                <a:gd name="f16" fmla="val 148272"/>
                <a:gd name="f17" fmla="val 226767"/>
                <a:gd name="f18" fmla="val 308620"/>
                <a:gd name="f19" fmla="val 5863584"/>
                <a:gd name="f20" fmla="val 5945432"/>
                <a:gd name="f21" fmla="val 6023927"/>
                <a:gd name="f22" fmla="val 6081807"/>
                <a:gd name="f23" fmla="val 6139682"/>
                <a:gd name="f24" fmla="val 6172195"/>
                <a:gd name="f25" fmla="val 1492788"/>
                <a:gd name="f26" fmla="val 18502"/>
                <a:gd name="f27" fmla="val 13595"/>
                <a:gd name="f28" fmla="val 8889"/>
                <a:gd name="f29" fmla="val 5419"/>
                <a:gd name="f30" fmla="val 1949"/>
                <a:gd name="f31" fmla="val 6023932"/>
                <a:gd name="f32" fmla="val 5945436"/>
                <a:gd name="f33" fmla="val 308615"/>
                <a:gd name="f34" fmla="val 90392"/>
                <a:gd name="f35" fmla="val 18503"/>
                <a:gd name="f36" fmla="+- 0 0 -90"/>
                <a:gd name="f37" fmla="*/ f3 1 1511291"/>
                <a:gd name="f38" fmla="*/ f4 1 6172199"/>
                <a:gd name="f39" fmla="val f5"/>
                <a:gd name="f40" fmla="val f6"/>
                <a:gd name="f41" fmla="val f7"/>
                <a:gd name="f42" fmla="*/ f36 f0 1"/>
                <a:gd name="f43" fmla="+- f41 0 f39"/>
                <a:gd name="f44" fmla="+- f40 0 f39"/>
                <a:gd name="f45" fmla="*/ f42 1 f2"/>
                <a:gd name="f46" fmla="*/ f44 1 1511291"/>
                <a:gd name="f47" fmla="*/ f43 1 6172199"/>
                <a:gd name="f48" fmla="*/ 0 f44 1"/>
                <a:gd name="f49" fmla="*/ 75565 f43 1"/>
                <a:gd name="f50" fmla="*/ 22133 f44 1"/>
                <a:gd name="f51" fmla="*/ 22132 f43 1"/>
                <a:gd name="f52" fmla="*/ 75566 f44 1"/>
                <a:gd name="f53" fmla="*/ 0 f43 1"/>
                <a:gd name="f54" fmla="*/ 1435726 f44 1"/>
                <a:gd name="f55" fmla="*/ 1489159 f44 1"/>
                <a:gd name="f56" fmla="*/ 22133 f43 1"/>
                <a:gd name="f57" fmla="*/ 1511291 f44 1"/>
                <a:gd name="f58" fmla="*/ 75566 f43 1"/>
                <a:gd name="f59" fmla="*/ 6096634 f43 1"/>
                <a:gd name="f60" fmla="*/ 6150067 f43 1"/>
                <a:gd name="f61" fmla="*/ 6172199 f43 1"/>
                <a:gd name="f62" fmla="*/ 75565 f44 1"/>
                <a:gd name="f63" fmla="*/ 22132 f44 1"/>
                <a:gd name="f64" fmla="*/ 6150066 f43 1"/>
                <a:gd name="f65" fmla="*/ 6096633 f43 1"/>
                <a:gd name="f66" fmla="+- f45 0 f1"/>
                <a:gd name="f67" fmla="*/ f48 1 1511291"/>
                <a:gd name="f68" fmla="*/ f49 1 6172199"/>
                <a:gd name="f69" fmla="*/ f50 1 1511291"/>
                <a:gd name="f70" fmla="*/ f51 1 6172199"/>
                <a:gd name="f71" fmla="*/ f52 1 1511291"/>
                <a:gd name="f72" fmla="*/ f53 1 6172199"/>
                <a:gd name="f73" fmla="*/ f54 1 1511291"/>
                <a:gd name="f74" fmla="*/ f55 1 1511291"/>
                <a:gd name="f75" fmla="*/ f56 1 6172199"/>
                <a:gd name="f76" fmla="*/ f57 1 1511291"/>
                <a:gd name="f77" fmla="*/ f58 1 6172199"/>
                <a:gd name="f78" fmla="*/ f59 1 6172199"/>
                <a:gd name="f79" fmla="*/ f60 1 6172199"/>
                <a:gd name="f80" fmla="*/ f61 1 6172199"/>
                <a:gd name="f81" fmla="*/ f62 1 1511291"/>
                <a:gd name="f82" fmla="*/ f63 1 1511291"/>
                <a:gd name="f83" fmla="*/ f64 1 6172199"/>
                <a:gd name="f84" fmla="*/ f65 1 6172199"/>
                <a:gd name="f85" fmla="*/ f39 1 f46"/>
                <a:gd name="f86" fmla="*/ f40 1 f46"/>
                <a:gd name="f87" fmla="*/ f39 1 f47"/>
                <a:gd name="f88" fmla="*/ f41 1 f47"/>
                <a:gd name="f89" fmla="*/ f67 1 f46"/>
                <a:gd name="f90" fmla="*/ f68 1 f47"/>
                <a:gd name="f91" fmla="*/ f69 1 f46"/>
                <a:gd name="f92" fmla="*/ f70 1 f47"/>
                <a:gd name="f93" fmla="*/ f71 1 f46"/>
                <a:gd name="f94" fmla="*/ f72 1 f47"/>
                <a:gd name="f95" fmla="*/ f73 1 f46"/>
                <a:gd name="f96" fmla="*/ f74 1 f46"/>
                <a:gd name="f97" fmla="*/ f75 1 f47"/>
                <a:gd name="f98" fmla="*/ f76 1 f46"/>
                <a:gd name="f99" fmla="*/ f77 1 f47"/>
                <a:gd name="f100" fmla="*/ f78 1 f47"/>
                <a:gd name="f101" fmla="*/ f79 1 f47"/>
                <a:gd name="f102" fmla="*/ f80 1 f47"/>
                <a:gd name="f103" fmla="*/ f81 1 f46"/>
                <a:gd name="f104" fmla="*/ f82 1 f46"/>
                <a:gd name="f105" fmla="*/ f83 1 f47"/>
                <a:gd name="f106" fmla="*/ f84 1 f47"/>
                <a:gd name="f107" fmla="*/ f85 f37 1"/>
                <a:gd name="f108" fmla="*/ f86 f37 1"/>
                <a:gd name="f109" fmla="*/ f88 f38 1"/>
                <a:gd name="f110" fmla="*/ f87 f38 1"/>
                <a:gd name="f111" fmla="*/ f89 f37 1"/>
                <a:gd name="f112" fmla="*/ f90 f38 1"/>
                <a:gd name="f113" fmla="*/ f91 f37 1"/>
                <a:gd name="f114" fmla="*/ f92 f38 1"/>
                <a:gd name="f115" fmla="*/ f93 f37 1"/>
                <a:gd name="f116" fmla="*/ f94 f38 1"/>
                <a:gd name="f117" fmla="*/ f95 f37 1"/>
                <a:gd name="f118" fmla="*/ f96 f37 1"/>
                <a:gd name="f119" fmla="*/ f97 f38 1"/>
                <a:gd name="f120" fmla="*/ f98 f37 1"/>
                <a:gd name="f121" fmla="*/ f99 f38 1"/>
                <a:gd name="f122" fmla="*/ f100 f38 1"/>
                <a:gd name="f123" fmla="*/ f101 f38 1"/>
                <a:gd name="f124" fmla="*/ f102 f38 1"/>
                <a:gd name="f125" fmla="*/ f103 f37 1"/>
                <a:gd name="f126" fmla="*/ f104 f37 1"/>
                <a:gd name="f127" fmla="*/ f105 f38 1"/>
                <a:gd name="f128" fmla="*/ f106 f38 1"/>
              </a:gdLst>
              <a:ahLst/>
              <a:cxnLst>
                <a:cxn ang="3cd4">
                  <a:pos x="hc" y="t"/>
                </a:cxn>
                <a:cxn ang="0">
                  <a:pos x="r" y="vc"/>
                </a:cxn>
                <a:cxn ang="cd4">
                  <a:pos x="hc" y="b"/>
                </a:cxn>
                <a:cxn ang="cd2">
                  <a:pos x="l" y="vc"/>
                </a:cxn>
                <a:cxn ang="f66">
                  <a:pos x="f111" y="f112"/>
                </a:cxn>
                <a:cxn ang="f66">
                  <a:pos x="f113" y="f114"/>
                </a:cxn>
                <a:cxn ang="f66">
                  <a:pos x="f115" y="f116"/>
                </a:cxn>
                <a:cxn ang="f66">
                  <a:pos x="f117" y="f116"/>
                </a:cxn>
                <a:cxn ang="f66">
                  <a:pos x="f118" y="f119"/>
                </a:cxn>
                <a:cxn ang="f66">
                  <a:pos x="f120" y="f121"/>
                </a:cxn>
                <a:cxn ang="f66">
                  <a:pos x="f120" y="f122"/>
                </a:cxn>
                <a:cxn ang="f66">
                  <a:pos x="f118" y="f123"/>
                </a:cxn>
                <a:cxn ang="f66">
                  <a:pos x="f117" y="f124"/>
                </a:cxn>
                <a:cxn ang="f66">
                  <a:pos x="f125" y="f124"/>
                </a:cxn>
                <a:cxn ang="f66">
                  <a:pos x="f126" y="f127"/>
                </a:cxn>
                <a:cxn ang="f66">
                  <a:pos x="f111" y="f128"/>
                </a:cxn>
                <a:cxn ang="f66">
                  <a:pos x="f111" y="f112"/>
                </a:cxn>
              </a:cxnLst>
              <a:rect l="f107" t="f110" r="f108" b="f109"/>
              <a:pathLst>
                <a:path w="1511291" h="6172199">
                  <a:moveTo>
                    <a:pt x="f8" y="f9"/>
                  </a:moveTo>
                  <a:cubicBezTo>
                    <a:pt x="f10" y="f9"/>
                    <a:pt x="f11" y="f12"/>
                    <a:pt x="f13" y="f14"/>
                  </a:cubicBezTo>
                  <a:cubicBezTo>
                    <a:pt x="f15" y="f16"/>
                    <a:pt x="f6" y="f17"/>
                    <a:pt x="f6" y="f18"/>
                  </a:cubicBezTo>
                  <a:lnTo>
                    <a:pt x="f6" y="f19"/>
                  </a:lnTo>
                  <a:cubicBezTo>
                    <a:pt x="f6" y="f20"/>
                    <a:pt x="f15" y="f21"/>
                    <a:pt x="f13" y="f22"/>
                  </a:cubicBezTo>
                  <a:cubicBezTo>
                    <a:pt x="f11" y="f23"/>
                    <a:pt x="f10" y="f24"/>
                    <a:pt x="f25" y="f24"/>
                  </a:cubicBezTo>
                  <a:lnTo>
                    <a:pt x="f26" y="f24"/>
                  </a:lnTo>
                  <a:cubicBezTo>
                    <a:pt x="f27" y="f24"/>
                    <a:pt x="f28" y="f23"/>
                    <a:pt x="f29" y="f22"/>
                  </a:cubicBezTo>
                  <a:cubicBezTo>
                    <a:pt x="f30" y="f31"/>
                    <a:pt x="f5" y="f32"/>
                    <a:pt x="f5" y="f19"/>
                  </a:cubicBezTo>
                  <a:lnTo>
                    <a:pt x="f5" y="f33"/>
                  </a:lnTo>
                  <a:cubicBezTo>
                    <a:pt x="f5" y="f17"/>
                    <a:pt x="f30" y="f16"/>
                    <a:pt x="f29" y="f34"/>
                  </a:cubicBezTo>
                  <a:cubicBezTo>
                    <a:pt x="f28" y="f12"/>
                    <a:pt x="f27" y="f9"/>
                    <a:pt x="f35" y="f9"/>
                  </a:cubicBezTo>
                  <a:lnTo>
                    <a:pt x="f8" y="f9"/>
                  </a:lnTo>
                  <a:close/>
                </a:path>
              </a:pathLst>
            </a:custGeom>
            <a:gradFill>
              <a:gsLst>
                <a:gs pos="0">
                  <a:srgbClr val="AAAADF"/>
                </a:gs>
                <a:gs pos="100000">
                  <a:srgbClr val="C4C4E7"/>
                </a:gs>
              </a:gsLst>
              <a:lin ang="16200000"/>
            </a:gradFill>
            <a:ln w="9528">
              <a:solidFill>
                <a:srgbClr val="000082"/>
              </a:solidFill>
              <a:prstDash val="solid"/>
              <a:round/>
            </a:ln>
            <a:effectLst>
              <a:outerShdw dist="19997" dir="5400000" algn="tl">
                <a:srgbClr val="000000">
                  <a:alpha val="38000"/>
                </a:srgbClr>
              </a:outerShdw>
            </a:effectLst>
          </p:spPr>
          <p:txBody>
            <a:bodyPr lIns="1110995" tIns="58293" rIns="75566" bIns="1209028"/>
            <a:lstStyle/>
            <a:p>
              <a:pPr algn="r" defTabSz="755651" fontAlgn="auto">
                <a:lnSpc>
                  <a:spcPct val="90000"/>
                </a:lnSpc>
                <a:spcBef>
                  <a:spcPts val="0"/>
                </a:spcBef>
                <a:spcAft>
                  <a:spcPts val="700"/>
                </a:spcAft>
                <a:defRPr sz="1800" b="0" i="0" u="none" strike="noStrike" kern="0" cap="none" spc="0" baseline="0">
                  <a:solidFill>
                    <a:srgbClr val="000000"/>
                  </a:solidFill>
                  <a:uFillTx/>
                </a:defRPr>
              </a:pPr>
              <a:r>
                <a:rPr lang="en-US" sz="1700" b="1" kern="0">
                  <a:solidFill>
                    <a:srgbClr val="000062"/>
                  </a:solidFill>
                  <a:latin typeface="Century Gothic"/>
                </a:rPr>
                <a:t>Transition</a:t>
              </a:r>
            </a:p>
          </p:txBody>
        </p:sp>
        <p:sp>
          <p:nvSpPr>
            <p:cNvPr id="16390" name="Freeform 5"/>
            <p:cNvSpPr>
              <a:spLocks/>
            </p:cNvSpPr>
            <p:nvPr/>
          </p:nvSpPr>
          <p:spPr bwMode="auto">
            <a:xfrm rot="5400013">
              <a:off x="2483163" y="2481608"/>
              <a:ext cx="402518" cy="342442"/>
            </a:xfrm>
            <a:custGeom>
              <a:avLst/>
              <a:gdLst>
                <a:gd name="T0" fmla="*/ 2147483647 w 2"/>
                <a:gd name="T1" fmla="*/ 0 h 2"/>
                <a:gd name="T2" fmla="*/ 2147483647 w 2"/>
                <a:gd name="T3" fmla="*/ 2147483647 h 2"/>
                <a:gd name="T4" fmla="*/ 2147483647 w 2"/>
                <a:gd name="T5" fmla="*/ 2147483647 h 2"/>
                <a:gd name="T6" fmla="*/ 0 w 2"/>
                <a:gd name="T7" fmla="*/ 2147483647 h 2"/>
                <a:gd name="T8" fmla="*/ 2147483647 w 2"/>
                <a:gd name="T9" fmla="*/ 2147483647 h 2"/>
                <a:gd name="T10" fmla="*/ 2147483647 w 2"/>
                <a:gd name="T11" fmla="*/ 2147483647 h 2"/>
                <a:gd name="T12" fmla="*/ 17694720 60000 65536"/>
                <a:gd name="T13" fmla="*/ 0 60000 65536"/>
                <a:gd name="T14" fmla="*/ 5898240 60000 65536"/>
                <a:gd name="T15" fmla="*/ 11796480 60000 65536"/>
                <a:gd name="T16" fmla="*/ 11796480 60000 65536"/>
                <a:gd name="T17" fmla="*/ 0 60000 65536"/>
                <a:gd name="T18" fmla="*/ 1 w 2"/>
                <a:gd name="T19" fmla="*/ 1 h 2"/>
                <a:gd name="T20" fmla="*/ 1 w 2"/>
                <a:gd name="T21" fmla="*/ 2 h 2"/>
              </a:gdLst>
              <a:ahLst/>
              <a:cxnLst>
                <a:cxn ang="T12">
                  <a:pos x="T0" y="T1"/>
                </a:cxn>
                <a:cxn ang="T13">
                  <a:pos x="T2" y="T3"/>
                </a:cxn>
                <a:cxn ang="T14">
                  <a:pos x="T4" y="T5"/>
                </a:cxn>
                <a:cxn ang="T15">
                  <a:pos x="T6" y="T7"/>
                </a:cxn>
                <a:cxn ang="T16">
                  <a:pos x="T8" y="T9"/>
                </a:cxn>
                <a:cxn ang="T17">
                  <a:pos x="T10" y="T11"/>
                </a:cxn>
              </a:cxnLst>
              <a:rect l="T18" t="T19" r="T20" b="T21"/>
              <a:pathLst>
                <a:path w="2" h="2">
                  <a:moveTo>
                    <a:pt x="0" y="2"/>
                  </a:moveTo>
                  <a:lnTo>
                    <a:pt x="1" y="0"/>
                  </a:lnTo>
                  <a:lnTo>
                    <a:pt x="2" y="2"/>
                  </a:lnTo>
                  <a:close/>
                </a:path>
              </a:pathLst>
            </a:custGeom>
            <a:solidFill>
              <a:srgbClr val="FFFFFF"/>
            </a:solidFill>
            <a:ln w="25402">
              <a:solidFill>
                <a:srgbClr val="B90000"/>
              </a:solidFill>
              <a:prstDash val="solid"/>
              <a:round/>
              <a:headEnd/>
              <a:tailEnd/>
            </a:ln>
          </p:spPr>
          <p:txBody>
            <a:bodyPr lIns="0" tIns="0" rIns="0" bIns="0"/>
            <a:lstStyle/>
            <a:p>
              <a:endParaRPr lang="en-US"/>
            </a:p>
          </p:txBody>
        </p:sp>
        <p:sp>
          <p:nvSpPr>
            <p:cNvPr id="7" name="Freeform 6"/>
            <p:cNvSpPr/>
            <p:nvPr/>
          </p:nvSpPr>
          <p:spPr>
            <a:xfrm>
              <a:off x="2743417" y="304795"/>
              <a:ext cx="1408235" cy="6172201"/>
            </a:xfrm>
            <a:custGeom>
              <a:avLst/>
              <a:gdLst>
                <a:gd name="f0" fmla="val 10800000"/>
                <a:gd name="f1" fmla="val 5400000"/>
                <a:gd name="f2" fmla="val 180"/>
                <a:gd name="f3" fmla="val w"/>
                <a:gd name="f4" fmla="val h"/>
                <a:gd name="f5" fmla="val 0"/>
                <a:gd name="f6" fmla="val 1125911"/>
                <a:gd name="f7" fmla="val 6172199"/>
                <a:gd name="f8" fmla="+- 0 0 -90"/>
                <a:gd name="f9" fmla="*/ f3 1 1125911"/>
                <a:gd name="f10" fmla="*/ f4 1 6172199"/>
                <a:gd name="f11" fmla="val f5"/>
                <a:gd name="f12" fmla="val f6"/>
                <a:gd name="f13" fmla="val f7"/>
                <a:gd name="f14" fmla="*/ f8 f0 1"/>
                <a:gd name="f15" fmla="+- f13 0 f11"/>
                <a:gd name="f16" fmla="+- f12 0 f11"/>
                <a:gd name="f17" fmla="*/ f14 1 f2"/>
                <a:gd name="f18" fmla="*/ f16 1 1125911"/>
                <a:gd name="f19" fmla="*/ f15 1 6172199"/>
                <a:gd name="f20" fmla="*/ 0 f16 1"/>
                <a:gd name="f21" fmla="*/ 0 f15 1"/>
                <a:gd name="f22" fmla="*/ 1125911 f16 1"/>
                <a:gd name="f23" fmla="*/ 6172199 f15 1"/>
                <a:gd name="f24" fmla="+- f17 0 f1"/>
                <a:gd name="f25" fmla="*/ f20 1 1125911"/>
                <a:gd name="f26" fmla="*/ f21 1 6172199"/>
                <a:gd name="f27" fmla="*/ f22 1 1125911"/>
                <a:gd name="f28" fmla="*/ f23 1 6172199"/>
                <a:gd name="f29" fmla="*/ f11 1 f18"/>
                <a:gd name="f30" fmla="*/ f12 1 f18"/>
                <a:gd name="f31" fmla="*/ f11 1 f19"/>
                <a:gd name="f32" fmla="*/ f13 1 f19"/>
                <a:gd name="f33" fmla="*/ f25 1 f18"/>
                <a:gd name="f34" fmla="*/ f26 1 f19"/>
                <a:gd name="f35" fmla="*/ f27 1 f18"/>
                <a:gd name="f36" fmla="*/ f28 1 f19"/>
                <a:gd name="f37" fmla="*/ f29 f9 1"/>
                <a:gd name="f38" fmla="*/ f30 f9 1"/>
                <a:gd name="f39" fmla="*/ f32 f10 1"/>
                <a:gd name="f40" fmla="*/ f31 f10 1"/>
                <a:gd name="f41" fmla="*/ f33 f9 1"/>
                <a:gd name="f42" fmla="*/ f34 f10 1"/>
                <a:gd name="f43" fmla="*/ f35 f9 1"/>
                <a:gd name="f44" fmla="*/ f36 f10 1"/>
              </a:gdLst>
              <a:ahLst/>
              <a:cxnLst>
                <a:cxn ang="3cd4">
                  <a:pos x="hc" y="t"/>
                </a:cxn>
                <a:cxn ang="0">
                  <a:pos x="r" y="vc"/>
                </a:cxn>
                <a:cxn ang="cd4">
                  <a:pos x="hc" y="b"/>
                </a:cxn>
                <a:cxn ang="cd2">
                  <a:pos x="l" y="vc"/>
                </a:cxn>
                <a:cxn ang="f24">
                  <a:pos x="f41" y="f42"/>
                </a:cxn>
                <a:cxn ang="f24">
                  <a:pos x="f43" y="f42"/>
                </a:cxn>
                <a:cxn ang="f24">
                  <a:pos x="f43" y="f44"/>
                </a:cxn>
                <a:cxn ang="f24">
                  <a:pos x="f41" y="f44"/>
                </a:cxn>
                <a:cxn ang="f24">
                  <a:pos x="f41" y="f42"/>
                </a:cxn>
              </a:cxnLst>
              <a:rect l="f37" t="f40" r="f38" b="f39"/>
              <a:pathLst>
                <a:path w="1125911" h="6172199">
                  <a:moveTo>
                    <a:pt x="f5" y="f5"/>
                  </a:moveTo>
                  <a:lnTo>
                    <a:pt x="f6" y="f5"/>
                  </a:lnTo>
                  <a:lnTo>
                    <a:pt x="f6" y="f7"/>
                  </a:lnTo>
                  <a:lnTo>
                    <a:pt x="f5" y="f7"/>
                  </a:lnTo>
                  <a:lnTo>
                    <a:pt x="f5" y="f5"/>
                  </a:lnTo>
                  <a:close/>
                </a:path>
              </a:pathLst>
            </a:custGeom>
            <a:noFill/>
            <a:ln>
              <a:noFill/>
              <a:prstDash val="solid"/>
            </a:ln>
            <a:effectLst>
              <a:outerShdw dist="22997" dir="5400000" algn="tl">
                <a:srgbClr val="000000">
                  <a:alpha val="35000"/>
                </a:srgbClr>
              </a:outerShdw>
            </a:effectLst>
          </p:spPr>
          <p:txBody>
            <a:bodyPr lIns="0" tIns="61722" rIns="0" bIns="0"/>
            <a:lstStyle/>
            <a:p>
              <a:pPr algn="ctr" defTabSz="800100" fontAlgn="auto">
                <a:lnSpc>
                  <a:spcPct val="90000"/>
                </a:lnSpc>
                <a:spcBef>
                  <a:spcPts val="0"/>
                </a:spcBef>
                <a:spcAft>
                  <a:spcPts val="800"/>
                </a:spcAft>
                <a:defRPr sz="1800" b="0" i="0" u="none" strike="noStrike" kern="0" cap="none" spc="0" baseline="0">
                  <a:solidFill>
                    <a:srgbClr val="000000"/>
                  </a:solidFill>
                  <a:uFillTx/>
                </a:defRPr>
              </a:pPr>
              <a:endParaRPr lang="en-US" b="1" kern="0" dirty="0" smtClean="0">
                <a:solidFill>
                  <a:srgbClr val="CC0000"/>
                </a:solidFill>
                <a:latin typeface="Century Gothic"/>
              </a:endParaRPr>
            </a:p>
            <a:p>
              <a:pPr algn="ctr" defTabSz="800100" fontAlgn="auto">
                <a:lnSpc>
                  <a:spcPct val="90000"/>
                </a:lnSpc>
                <a:spcBef>
                  <a:spcPts val="0"/>
                </a:spcBef>
                <a:spcAft>
                  <a:spcPts val="800"/>
                </a:spcAft>
                <a:defRPr sz="1800" b="0" i="0" u="none" strike="noStrike" kern="0" cap="none" spc="0" baseline="0">
                  <a:solidFill>
                    <a:srgbClr val="000000"/>
                  </a:solidFill>
                  <a:uFillTx/>
                </a:defRPr>
              </a:pPr>
              <a:endParaRPr lang="en-US" b="1" kern="0" dirty="0" smtClean="0">
                <a:solidFill>
                  <a:srgbClr val="CC0000"/>
                </a:solidFill>
                <a:latin typeface="Century Gothic"/>
              </a:endParaRPr>
            </a:p>
            <a:p>
              <a:pPr algn="ctr" defTabSz="800100" fontAlgn="auto">
                <a:lnSpc>
                  <a:spcPct val="90000"/>
                </a:lnSpc>
                <a:spcBef>
                  <a:spcPts val="0"/>
                </a:spcBef>
                <a:spcAft>
                  <a:spcPts val="800"/>
                </a:spcAft>
                <a:defRPr sz="1800" b="0" i="0" u="none" strike="noStrike" kern="0" cap="none" spc="0" baseline="0">
                  <a:solidFill>
                    <a:srgbClr val="000000"/>
                  </a:solidFill>
                  <a:uFillTx/>
                </a:defRPr>
              </a:pPr>
              <a:r>
                <a:rPr lang="en-US" b="1" kern="0" dirty="0" smtClean="0">
                  <a:solidFill>
                    <a:srgbClr val="CC0000"/>
                  </a:solidFill>
                  <a:latin typeface="Century Gothic"/>
                </a:rPr>
                <a:t>Those </a:t>
              </a:r>
              <a:r>
                <a:rPr lang="en-US" b="1" kern="0" dirty="0" smtClean="0">
                  <a:solidFill>
                    <a:srgbClr val="CC0000"/>
                  </a:solidFill>
                  <a:latin typeface="Century Gothic"/>
                </a:rPr>
                <a:t>who exploited others on the road to wealth were branded “robber-barons</a:t>
              </a:r>
              <a:r>
                <a:rPr lang="en-US" b="1" kern="0" dirty="0" smtClean="0">
                  <a:solidFill>
                    <a:srgbClr val="CC0000"/>
                  </a:solidFill>
                  <a:latin typeface="Century Gothic"/>
                </a:rPr>
                <a:t>.” Others</a:t>
              </a:r>
              <a:r>
                <a:rPr lang="en-US" b="1" kern="0" dirty="0" smtClean="0">
                  <a:solidFill>
                    <a:srgbClr val="CC0000"/>
                  </a:solidFill>
                  <a:latin typeface="Century Gothic"/>
                </a:rPr>
                <a:t>, those whose personal success positively impacted the country as a whole, earned the title “captains of industry</a:t>
              </a:r>
              <a:r>
                <a:rPr lang="en-US" b="1" kern="0" dirty="0" smtClean="0">
                  <a:solidFill>
                    <a:srgbClr val="CC0000"/>
                  </a:solidFill>
                  <a:latin typeface="Century Gothic"/>
                </a:rPr>
                <a:t>.”</a:t>
              </a:r>
              <a:endParaRPr lang="en-US" b="1" kern="0" dirty="0">
                <a:solidFill>
                  <a:srgbClr val="CC0000"/>
                </a:solidFill>
                <a:latin typeface="Century Gothic"/>
              </a:endParaRPr>
            </a:p>
          </p:txBody>
        </p:sp>
        <p:sp>
          <p:nvSpPr>
            <p:cNvPr id="8" name="Freeform 7"/>
            <p:cNvSpPr/>
            <p:nvPr/>
          </p:nvSpPr>
          <p:spPr>
            <a:xfrm rot="16200004">
              <a:off x="2319785" y="2249384"/>
              <a:ext cx="6172201" cy="2283023"/>
            </a:xfrm>
            <a:custGeom>
              <a:avLst/>
              <a:gdLst>
                <a:gd name="f0" fmla="val 10800000"/>
                <a:gd name="f1" fmla="val 5400000"/>
                <a:gd name="f2" fmla="val 180"/>
                <a:gd name="f3" fmla="val w"/>
                <a:gd name="f4" fmla="val h"/>
                <a:gd name="f5" fmla="val 0"/>
                <a:gd name="f6" fmla="val 2282986"/>
                <a:gd name="f7" fmla="val 6172199"/>
                <a:gd name="f8" fmla="val 2240764"/>
                <a:gd name="f9" fmla="val 1"/>
                <a:gd name="f10" fmla="val 2251962"/>
                <a:gd name="f11" fmla="val 2262701"/>
                <a:gd name="f12" fmla="val 32514"/>
                <a:gd name="f13" fmla="val 2270620"/>
                <a:gd name="f14" fmla="val 90392"/>
                <a:gd name="f15" fmla="val 2278538"/>
                <a:gd name="f16" fmla="val 148267"/>
                <a:gd name="f17" fmla="val 226763"/>
                <a:gd name="f18" fmla="val 308613"/>
                <a:gd name="f19" fmla="val 5863589"/>
                <a:gd name="f20" fmla="val 5945436"/>
                <a:gd name="f21" fmla="val 6023932"/>
                <a:gd name="f22" fmla="val 2270619"/>
                <a:gd name="f23" fmla="val 6081809"/>
                <a:gd name="f24" fmla="val 6139685"/>
                <a:gd name="f25" fmla="val 6172198"/>
                <a:gd name="f26" fmla="val 42222"/>
                <a:gd name="f27" fmla="val 31024"/>
                <a:gd name="f28" fmla="val 20285"/>
                <a:gd name="f29" fmla="val 12366"/>
                <a:gd name="f30" fmla="val 4448"/>
                <a:gd name="f31" fmla="val 6023934"/>
                <a:gd name="f32" fmla="val 5945439"/>
                <a:gd name="f33" fmla="val 308610"/>
                <a:gd name="f34" fmla="val 12367"/>
                <a:gd name="f35" fmla="val 90390"/>
                <a:gd name="f36" fmla="+- 0 0 -90"/>
                <a:gd name="f37" fmla="*/ f3 1 2282986"/>
                <a:gd name="f38" fmla="*/ f4 1 6172199"/>
                <a:gd name="f39" fmla="val f5"/>
                <a:gd name="f40" fmla="val f6"/>
                <a:gd name="f41" fmla="val f7"/>
                <a:gd name="f42" fmla="*/ f36 f0 1"/>
                <a:gd name="f43" fmla="+- f41 0 f39"/>
                <a:gd name="f44" fmla="+- f40 0 f39"/>
                <a:gd name="f45" fmla="*/ f42 1 f2"/>
                <a:gd name="f46" fmla="*/ f44 1 2282986"/>
                <a:gd name="f47" fmla="*/ f43 1 6172199"/>
                <a:gd name="f48" fmla="*/ 0 f44 1"/>
                <a:gd name="f49" fmla="*/ 114149 f43 1"/>
                <a:gd name="f50" fmla="*/ 33434 f44 1"/>
                <a:gd name="f51" fmla="*/ 33433 f43 1"/>
                <a:gd name="f52" fmla="*/ 114150 f44 1"/>
                <a:gd name="f53" fmla="*/ 0 f43 1"/>
                <a:gd name="f54" fmla="*/ 2168837 f44 1"/>
                <a:gd name="f55" fmla="*/ 2249553 f44 1"/>
                <a:gd name="f56" fmla="*/ 33434 f43 1"/>
                <a:gd name="f57" fmla="*/ 2282986 f44 1"/>
                <a:gd name="f58" fmla="*/ 114150 f43 1"/>
                <a:gd name="f59" fmla="*/ 6058050 f43 1"/>
                <a:gd name="f60" fmla="*/ 6138766 f43 1"/>
                <a:gd name="f61" fmla="*/ 6172199 f43 1"/>
                <a:gd name="f62" fmla="*/ 114149 f44 1"/>
                <a:gd name="f63" fmla="*/ 33433 f44 1"/>
                <a:gd name="f64" fmla="*/ 6138765 f43 1"/>
                <a:gd name="f65" fmla="*/ 6058049 f43 1"/>
                <a:gd name="f66" fmla="+- f45 0 f1"/>
                <a:gd name="f67" fmla="*/ f48 1 2282986"/>
                <a:gd name="f68" fmla="*/ f49 1 6172199"/>
                <a:gd name="f69" fmla="*/ f50 1 2282986"/>
                <a:gd name="f70" fmla="*/ f51 1 6172199"/>
                <a:gd name="f71" fmla="*/ f52 1 2282986"/>
                <a:gd name="f72" fmla="*/ f53 1 6172199"/>
                <a:gd name="f73" fmla="*/ f54 1 2282986"/>
                <a:gd name="f74" fmla="*/ f55 1 2282986"/>
                <a:gd name="f75" fmla="*/ f56 1 6172199"/>
                <a:gd name="f76" fmla="*/ f57 1 2282986"/>
                <a:gd name="f77" fmla="*/ f58 1 6172199"/>
                <a:gd name="f78" fmla="*/ f59 1 6172199"/>
                <a:gd name="f79" fmla="*/ f60 1 6172199"/>
                <a:gd name="f80" fmla="*/ f61 1 6172199"/>
                <a:gd name="f81" fmla="*/ f62 1 2282986"/>
                <a:gd name="f82" fmla="*/ f63 1 2282986"/>
                <a:gd name="f83" fmla="*/ f64 1 6172199"/>
                <a:gd name="f84" fmla="*/ f65 1 6172199"/>
                <a:gd name="f85" fmla="*/ f39 1 f46"/>
                <a:gd name="f86" fmla="*/ f40 1 f46"/>
                <a:gd name="f87" fmla="*/ f39 1 f47"/>
                <a:gd name="f88" fmla="*/ f41 1 f47"/>
                <a:gd name="f89" fmla="*/ f67 1 f46"/>
                <a:gd name="f90" fmla="*/ f68 1 f47"/>
                <a:gd name="f91" fmla="*/ f69 1 f46"/>
                <a:gd name="f92" fmla="*/ f70 1 f47"/>
                <a:gd name="f93" fmla="*/ f71 1 f46"/>
                <a:gd name="f94" fmla="*/ f72 1 f47"/>
                <a:gd name="f95" fmla="*/ f73 1 f46"/>
                <a:gd name="f96" fmla="*/ f74 1 f46"/>
                <a:gd name="f97" fmla="*/ f75 1 f47"/>
                <a:gd name="f98" fmla="*/ f76 1 f46"/>
                <a:gd name="f99" fmla="*/ f77 1 f47"/>
                <a:gd name="f100" fmla="*/ f78 1 f47"/>
                <a:gd name="f101" fmla="*/ f79 1 f47"/>
                <a:gd name="f102" fmla="*/ f80 1 f47"/>
                <a:gd name="f103" fmla="*/ f81 1 f46"/>
                <a:gd name="f104" fmla="*/ f82 1 f46"/>
                <a:gd name="f105" fmla="*/ f83 1 f47"/>
                <a:gd name="f106" fmla="*/ f84 1 f47"/>
                <a:gd name="f107" fmla="*/ f85 f37 1"/>
                <a:gd name="f108" fmla="*/ f86 f37 1"/>
                <a:gd name="f109" fmla="*/ f88 f38 1"/>
                <a:gd name="f110" fmla="*/ f87 f38 1"/>
                <a:gd name="f111" fmla="*/ f89 f37 1"/>
                <a:gd name="f112" fmla="*/ f90 f38 1"/>
                <a:gd name="f113" fmla="*/ f91 f37 1"/>
                <a:gd name="f114" fmla="*/ f92 f38 1"/>
                <a:gd name="f115" fmla="*/ f93 f37 1"/>
                <a:gd name="f116" fmla="*/ f94 f38 1"/>
                <a:gd name="f117" fmla="*/ f95 f37 1"/>
                <a:gd name="f118" fmla="*/ f96 f37 1"/>
                <a:gd name="f119" fmla="*/ f97 f38 1"/>
                <a:gd name="f120" fmla="*/ f98 f37 1"/>
                <a:gd name="f121" fmla="*/ f99 f38 1"/>
                <a:gd name="f122" fmla="*/ f100 f38 1"/>
                <a:gd name="f123" fmla="*/ f101 f38 1"/>
                <a:gd name="f124" fmla="*/ f102 f38 1"/>
                <a:gd name="f125" fmla="*/ f103 f37 1"/>
                <a:gd name="f126" fmla="*/ f104 f37 1"/>
                <a:gd name="f127" fmla="*/ f105 f38 1"/>
                <a:gd name="f128" fmla="*/ f106 f38 1"/>
              </a:gdLst>
              <a:ahLst/>
              <a:cxnLst>
                <a:cxn ang="3cd4">
                  <a:pos x="hc" y="t"/>
                </a:cxn>
                <a:cxn ang="0">
                  <a:pos x="r" y="vc"/>
                </a:cxn>
                <a:cxn ang="cd4">
                  <a:pos x="hc" y="b"/>
                </a:cxn>
                <a:cxn ang="cd2">
                  <a:pos x="l" y="vc"/>
                </a:cxn>
                <a:cxn ang="f66">
                  <a:pos x="f111" y="f112"/>
                </a:cxn>
                <a:cxn ang="f66">
                  <a:pos x="f113" y="f114"/>
                </a:cxn>
                <a:cxn ang="f66">
                  <a:pos x="f115" y="f116"/>
                </a:cxn>
                <a:cxn ang="f66">
                  <a:pos x="f117" y="f116"/>
                </a:cxn>
                <a:cxn ang="f66">
                  <a:pos x="f118" y="f119"/>
                </a:cxn>
                <a:cxn ang="f66">
                  <a:pos x="f120" y="f121"/>
                </a:cxn>
                <a:cxn ang="f66">
                  <a:pos x="f120" y="f122"/>
                </a:cxn>
                <a:cxn ang="f66">
                  <a:pos x="f118" y="f123"/>
                </a:cxn>
                <a:cxn ang="f66">
                  <a:pos x="f117" y="f124"/>
                </a:cxn>
                <a:cxn ang="f66">
                  <a:pos x="f125" y="f124"/>
                </a:cxn>
                <a:cxn ang="f66">
                  <a:pos x="f126" y="f127"/>
                </a:cxn>
                <a:cxn ang="f66">
                  <a:pos x="f111" y="f128"/>
                </a:cxn>
                <a:cxn ang="f66">
                  <a:pos x="f111" y="f112"/>
                </a:cxn>
              </a:cxnLst>
              <a:rect l="f107" t="f110" r="f108" b="f109"/>
              <a:pathLst>
                <a:path w="2282986" h="6172199">
                  <a:moveTo>
                    <a:pt x="f8" y="f9"/>
                  </a:moveTo>
                  <a:cubicBezTo>
                    <a:pt x="f10" y="f9"/>
                    <a:pt x="f11" y="f12"/>
                    <a:pt x="f13" y="f14"/>
                  </a:cubicBezTo>
                  <a:cubicBezTo>
                    <a:pt x="f15" y="f16"/>
                    <a:pt x="f6" y="f17"/>
                    <a:pt x="f6" y="f18"/>
                  </a:cubicBezTo>
                  <a:lnTo>
                    <a:pt x="f6" y="f19"/>
                  </a:lnTo>
                  <a:cubicBezTo>
                    <a:pt x="f6" y="f20"/>
                    <a:pt x="f15" y="f21"/>
                    <a:pt x="f22" y="f23"/>
                  </a:cubicBezTo>
                  <a:cubicBezTo>
                    <a:pt x="f11" y="f24"/>
                    <a:pt x="f10" y="f25"/>
                    <a:pt x="f8" y="f25"/>
                  </a:cubicBezTo>
                  <a:lnTo>
                    <a:pt x="f26" y="f25"/>
                  </a:lnTo>
                  <a:cubicBezTo>
                    <a:pt x="f27" y="f25"/>
                    <a:pt x="f28" y="f24"/>
                    <a:pt x="f29" y="f23"/>
                  </a:cubicBezTo>
                  <a:cubicBezTo>
                    <a:pt x="f30" y="f31"/>
                    <a:pt x="f5" y="f32"/>
                    <a:pt x="f5" y="f19"/>
                  </a:cubicBezTo>
                  <a:lnTo>
                    <a:pt x="f5" y="f33"/>
                  </a:lnTo>
                  <a:cubicBezTo>
                    <a:pt x="f5" y="f17"/>
                    <a:pt x="f30" y="f16"/>
                    <a:pt x="f34" y="f35"/>
                  </a:cubicBezTo>
                  <a:cubicBezTo>
                    <a:pt x="f28" y="f12"/>
                    <a:pt x="f27" y="f9"/>
                    <a:pt x="f26" y="f9"/>
                  </a:cubicBezTo>
                  <a:lnTo>
                    <a:pt x="f8" y="f9"/>
                  </a:lnTo>
                  <a:close/>
                </a:path>
              </a:pathLst>
            </a:custGeom>
            <a:gradFill>
              <a:gsLst>
                <a:gs pos="0">
                  <a:srgbClr val="FF9090"/>
                </a:gs>
                <a:gs pos="100000">
                  <a:srgbClr val="FFB2B2"/>
                </a:gs>
              </a:gsLst>
              <a:lin ang="16200000"/>
            </a:gradFill>
            <a:ln w="9528">
              <a:solidFill>
                <a:srgbClr val="CC0000"/>
              </a:solidFill>
              <a:prstDash val="solid"/>
              <a:round/>
            </a:ln>
            <a:effectLst>
              <a:outerShdw dist="19997" dir="5400000" algn="tl">
                <a:srgbClr val="000000">
                  <a:alpha val="38000"/>
                </a:srgbClr>
              </a:outerShdw>
            </a:effectLst>
          </p:spPr>
          <p:txBody>
            <a:bodyPr lIns="1110995" tIns="58293" rIns="75566" bIns="1826385"/>
            <a:lstStyle/>
            <a:p>
              <a:pPr algn="r" defTabSz="755651" fontAlgn="auto">
                <a:lnSpc>
                  <a:spcPct val="90000"/>
                </a:lnSpc>
                <a:spcBef>
                  <a:spcPts val="0"/>
                </a:spcBef>
                <a:spcAft>
                  <a:spcPts val="700"/>
                </a:spcAft>
                <a:defRPr sz="1800" b="0" i="0" u="none" strike="noStrike" kern="0" cap="none" spc="0" baseline="0">
                  <a:solidFill>
                    <a:srgbClr val="000000"/>
                  </a:solidFill>
                  <a:uFillTx/>
                </a:defRPr>
              </a:pPr>
              <a:r>
                <a:rPr lang="en-US" sz="1700" b="1" kern="0">
                  <a:solidFill>
                    <a:srgbClr val="8B0000"/>
                  </a:solidFill>
                  <a:latin typeface="Century Gothic"/>
                </a:rPr>
                <a:t>Concede</a:t>
              </a:r>
            </a:p>
          </p:txBody>
        </p:sp>
        <p:sp>
          <p:nvSpPr>
            <p:cNvPr id="16393" name="Freeform 8"/>
            <p:cNvSpPr>
              <a:spLocks/>
            </p:cNvSpPr>
            <p:nvPr/>
          </p:nvSpPr>
          <p:spPr bwMode="auto">
            <a:xfrm rot="5400013">
              <a:off x="4074356" y="2481608"/>
              <a:ext cx="402518" cy="342442"/>
            </a:xfrm>
            <a:custGeom>
              <a:avLst/>
              <a:gdLst>
                <a:gd name="T0" fmla="*/ 2147483647 w 2"/>
                <a:gd name="T1" fmla="*/ 0 h 2"/>
                <a:gd name="T2" fmla="*/ 2147483647 w 2"/>
                <a:gd name="T3" fmla="*/ 2147483647 h 2"/>
                <a:gd name="T4" fmla="*/ 2147483647 w 2"/>
                <a:gd name="T5" fmla="*/ 2147483647 h 2"/>
                <a:gd name="T6" fmla="*/ 0 w 2"/>
                <a:gd name="T7" fmla="*/ 2147483647 h 2"/>
                <a:gd name="T8" fmla="*/ 2147483647 w 2"/>
                <a:gd name="T9" fmla="*/ 2147483647 h 2"/>
                <a:gd name="T10" fmla="*/ 2147483647 w 2"/>
                <a:gd name="T11" fmla="*/ 2147483647 h 2"/>
                <a:gd name="T12" fmla="*/ 17694720 60000 65536"/>
                <a:gd name="T13" fmla="*/ 0 60000 65536"/>
                <a:gd name="T14" fmla="*/ 5898240 60000 65536"/>
                <a:gd name="T15" fmla="*/ 11796480 60000 65536"/>
                <a:gd name="T16" fmla="*/ 11796480 60000 65536"/>
                <a:gd name="T17" fmla="*/ 0 60000 65536"/>
                <a:gd name="T18" fmla="*/ 1 w 2"/>
                <a:gd name="T19" fmla="*/ 1 h 2"/>
                <a:gd name="T20" fmla="*/ 1 w 2"/>
                <a:gd name="T21" fmla="*/ 2 h 2"/>
              </a:gdLst>
              <a:ahLst/>
              <a:cxnLst>
                <a:cxn ang="T12">
                  <a:pos x="T0" y="T1"/>
                </a:cxn>
                <a:cxn ang="T13">
                  <a:pos x="T2" y="T3"/>
                </a:cxn>
                <a:cxn ang="T14">
                  <a:pos x="T4" y="T5"/>
                </a:cxn>
                <a:cxn ang="T15">
                  <a:pos x="T6" y="T7"/>
                </a:cxn>
                <a:cxn ang="T16">
                  <a:pos x="T8" y="T9"/>
                </a:cxn>
                <a:cxn ang="T17">
                  <a:pos x="T10" y="T11"/>
                </a:cxn>
              </a:cxnLst>
              <a:rect l="T18" t="T19" r="T20" b="T21"/>
              <a:pathLst>
                <a:path w="2" h="2">
                  <a:moveTo>
                    <a:pt x="0" y="2"/>
                  </a:moveTo>
                  <a:lnTo>
                    <a:pt x="1" y="0"/>
                  </a:lnTo>
                  <a:lnTo>
                    <a:pt x="2" y="2"/>
                  </a:lnTo>
                  <a:close/>
                </a:path>
              </a:pathLst>
            </a:custGeom>
            <a:solidFill>
              <a:srgbClr val="FFFFFF"/>
            </a:solidFill>
            <a:ln w="25402">
              <a:solidFill>
                <a:srgbClr val="E33333"/>
              </a:solidFill>
              <a:prstDash val="solid"/>
              <a:round/>
              <a:headEnd/>
              <a:tailEnd/>
            </a:ln>
          </p:spPr>
          <p:txBody>
            <a:bodyPr lIns="0" tIns="0" rIns="0" bIns="0"/>
            <a:lstStyle/>
            <a:p>
              <a:endParaRPr lang="en-US"/>
            </a:p>
          </p:txBody>
        </p:sp>
        <p:sp>
          <p:nvSpPr>
            <p:cNvPr id="10" name="Freeform 9"/>
            <p:cNvSpPr/>
            <p:nvPr/>
          </p:nvSpPr>
          <p:spPr>
            <a:xfrm>
              <a:off x="4720026" y="304795"/>
              <a:ext cx="1701947" cy="6172201"/>
            </a:xfrm>
            <a:custGeom>
              <a:avLst/>
              <a:gdLst>
                <a:gd name="f0" fmla="val 10800000"/>
                <a:gd name="f1" fmla="val 5400000"/>
                <a:gd name="f2" fmla="val 180"/>
                <a:gd name="f3" fmla="val w"/>
                <a:gd name="f4" fmla="val h"/>
                <a:gd name="f5" fmla="val 0"/>
                <a:gd name="f6" fmla="val 1700824"/>
                <a:gd name="f7" fmla="val 6172199"/>
                <a:gd name="f8" fmla="+- 0 0 -90"/>
                <a:gd name="f9" fmla="*/ f3 1 1700824"/>
                <a:gd name="f10" fmla="*/ f4 1 6172199"/>
                <a:gd name="f11" fmla="val f5"/>
                <a:gd name="f12" fmla="val f6"/>
                <a:gd name="f13" fmla="val f7"/>
                <a:gd name="f14" fmla="*/ f8 f0 1"/>
                <a:gd name="f15" fmla="+- f13 0 f11"/>
                <a:gd name="f16" fmla="+- f12 0 f11"/>
                <a:gd name="f17" fmla="*/ f14 1 f2"/>
                <a:gd name="f18" fmla="*/ f16 1 1700824"/>
                <a:gd name="f19" fmla="*/ f15 1 6172199"/>
                <a:gd name="f20" fmla="*/ 0 f16 1"/>
                <a:gd name="f21" fmla="*/ 0 f15 1"/>
                <a:gd name="f22" fmla="*/ 1700824 f16 1"/>
                <a:gd name="f23" fmla="*/ 6172199 f15 1"/>
                <a:gd name="f24" fmla="+- f17 0 f1"/>
                <a:gd name="f25" fmla="*/ f20 1 1700824"/>
                <a:gd name="f26" fmla="*/ f21 1 6172199"/>
                <a:gd name="f27" fmla="*/ f22 1 1700824"/>
                <a:gd name="f28" fmla="*/ f23 1 6172199"/>
                <a:gd name="f29" fmla="*/ f11 1 f18"/>
                <a:gd name="f30" fmla="*/ f12 1 f18"/>
                <a:gd name="f31" fmla="*/ f11 1 f19"/>
                <a:gd name="f32" fmla="*/ f13 1 f19"/>
                <a:gd name="f33" fmla="*/ f25 1 f18"/>
                <a:gd name="f34" fmla="*/ f26 1 f19"/>
                <a:gd name="f35" fmla="*/ f27 1 f18"/>
                <a:gd name="f36" fmla="*/ f28 1 f19"/>
                <a:gd name="f37" fmla="*/ f29 f9 1"/>
                <a:gd name="f38" fmla="*/ f30 f9 1"/>
                <a:gd name="f39" fmla="*/ f32 f10 1"/>
                <a:gd name="f40" fmla="*/ f31 f10 1"/>
                <a:gd name="f41" fmla="*/ f33 f9 1"/>
                <a:gd name="f42" fmla="*/ f34 f10 1"/>
                <a:gd name="f43" fmla="*/ f35 f9 1"/>
                <a:gd name="f44" fmla="*/ f36 f10 1"/>
              </a:gdLst>
              <a:ahLst/>
              <a:cxnLst>
                <a:cxn ang="3cd4">
                  <a:pos x="hc" y="t"/>
                </a:cxn>
                <a:cxn ang="0">
                  <a:pos x="r" y="vc"/>
                </a:cxn>
                <a:cxn ang="cd4">
                  <a:pos x="hc" y="b"/>
                </a:cxn>
                <a:cxn ang="cd2">
                  <a:pos x="l" y="vc"/>
                </a:cxn>
                <a:cxn ang="f24">
                  <a:pos x="f41" y="f42"/>
                </a:cxn>
                <a:cxn ang="f24">
                  <a:pos x="f43" y="f42"/>
                </a:cxn>
                <a:cxn ang="f24">
                  <a:pos x="f43" y="f44"/>
                </a:cxn>
                <a:cxn ang="f24">
                  <a:pos x="f41" y="f44"/>
                </a:cxn>
                <a:cxn ang="f24">
                  <a:pos x="f41" y="f42"/>
                </a:cxn>
              </a:cxnLst>
              <a:rect l="f37" t="f40" r="f38" b="f39"/>
              <a:pathLst>
                <a:path w="1700824" h="6172199">
                  <a:moveTo>
                    <a:pt x="f5" y="f5"/>
                  </a:moveTo>
                  <a:lnTo>
                    <a:pt x="f6" y="f5"/>
                  </a:lnTo>
                  <a:lnTo>
                    <a:pt x="f6" y="f7"/>
                  </a:lnTo>
                  <a:lnTo>
                    <a:pt x="f5" y="f7"/>
                  </a:lnTo>
                  <a:lnTo>
                    <a:pt x="f5" y="f5"/>
                  </a:lnTo>
                  <a:close/>
                </a:path>
              </a:pathLst>
            </a:custGeom>
            <a:noFill/>
            <a:ln>
              <a:noFill/>
              <a:prstDash val="solid"/>
            </a:ln>
            <a:effectLst>
              <a:outerShdw dist="22997" dir="5400000" algn="tl">
                <a:srgbClr val="000000">
                  <a:alpha val="35000"/>
                </a:srgbClr>
              </a:outerShdw>
            </a:effectLst>
          </p:spPr>
          <p:txBody>
            <a:bodyPr lIns="0" tIns="61722" rIns="0" bIns="0" anchorCtr="1"/>
            <a:lstStyle/>
            <a:p>
              <a:pPr algn="ctr" defTabSz="800100" fontAlgn="auto">
                <a:lnSpc>
                  <a:spcPct val="90000"/>
                </a:lnSpc>
                <a:spcBef>
                  <a:spcPts val="0"/>
                </a:spcBef>
                <a:spcAft>
                  <a:spcPts val="800"/>
                </a:spcAft>
                <a:defRPr sz="1800" b="0" i="0" u="none" strike="noStrike" kern="0" cap="none" spc="0" baseline="0">
                  <a:solidFill>
                    <a:srgbClr val="000000"/>
                  </a:solidFill>
                  <a:uFillTx/>
                </a:defRPr>
              </a:pPr>
              <a:endParaRPr lang="en-US" b="1" kern="0" dirty="0" smtClean="0">
                <a:solidFill>
                  <a:schemeClr val="tx2">
                    <a:lumMod val="75000"/>
                  </a:schemeClr>
                </a:solidFill>
                <a:latin typeface="Century Gothic"/>
              </a:endParaRPr>
            </a:p>
            <a:p>
              <a:pPr algn="ctr" defTabSz="800100" fontAlgn="auto">
                <a:lnSpc>
                  <a:spcPct val="90000"/>
                </a:lnSpc>
                <a:spcBef>
                  <a:spcPts val="0"/>
                </a:spcBef>
                <a:spcAft>
                  <a:spcPts val="800"/>
                </a:spcAft>
                <a:defRPr sz="1800" b="0" i="0" u="none" strike="noStrike" kern="0" cap="none" spc="0" baseline="0">
                  <a:solidFill>
                    <a:srgbClr val="000000"/>
                  </a:solidFill>
                  <a:uFillTx/>
                </a:defRPr>
              </a:pPr>
              <a:endParaRPr lang="en-US" b="1" kern="0" dirty="0" smtClean="0">
                <a:solidFill>
                  <a:schemeClr val="tx2">
                    <a:lumMod val="75000"/>
                  </a:schemeClr>
                </a:solidFill>
                <a:latin typeface="Century Gothic"/>
              </a:endParaRPr>
            </a:p>
            <a:p>
              <a:pPr algn="ctr" defTabSz="800100" fontAlgn="auto">
                <a:lnSpc>
                  <a:spcPct val="90000"/>
                </a:lnSpc>
                <a:spcBef>
                  <a:spcPts val="0"/>
                </a:spcBef>
                <a:spcAft>
                  <a:spcPts val="800"/>
                </a:spcAft>
                <a:defRPr sz="1800" b="0" i="0" u="none" strike="noStrike" kern="0" cap="none" spc="0" baseline="0">
                  <a:solidFill>
                    <a:srgbClr val="000000"/>
                  </a:solidFill>
                  <a:uFillTx/>
                </a:defRPr>
              </a:pPr>
              <a:r>
                <a:rPr lang="en-US" b="1" kern="0" dirty="0" smtClean="0">
                  <a:solidFill>
                    <a:schemeClr val="tx2">
                      <a:lumMod val="75000"/>
                    </a:schemeClr>
                  </a:solidFill>
                  <a:latin typeface="Century Gothic"/>
                </a:rPr>
                <a:t>Andrew Carnegie, </a:t>
              </a:r>
              <a:r>
                <a:rPr lang="en-US" b="1" kern="0" dirty="0" smtClean="0">
                  <a:solidFill>
                    <a:schemeClr val="tx2">
                      <a:lumMod val="75000"/>
                    </a:schemeClr>
                  </a:solidFill>
                  <a:latin typeface="Century Gothic"/>
                </a:rPr>
                <a:t>one of the richest men is history was arguably both.   </a:t>
              </a:r>
            </a:p>
            <a:p>
              <a:pPr algn="ctr" defTabSz="800100" fontAlgn="auto">
                <a:lnSpc>
                  <a:spcPct val="90000"/>
                </a:lnSpc>
                <a:spcBef>
                  <a:spcPts val="0"/>
                </a:spcBef>
                <a:spcAft>
                  <a:spcPts val="800"/>
                </a:spcAft>
                <a:defRPr sz="1800" b="0" i="0" u="none" strike="noStrike" kern="0" cap="none" spc="0" baseline="0">
                  <a:solidFill>
                    <a:srgbClr val="000000"/>
                  </a:solidFill>
                  <a:uFillTx/>
                </a:defRPr>
              </a:pPr>
              <a:r>
                <a:rPr lang="en-US" b="1" kern="0" dirty="0" smtClean="0">
                  <a:solidFill>
                    <a:srgbClr val="8B0000"/>
                  </a:solidFill>
                  <a:latin typeface="Century Gothic"/>
                </a:rPr>
                <a:t>Admittedly, Carnegie took advantage of his workers’ by forcing them to work long hours for low pay in unsafe conditions. </a:t>
              </a:r>
              <a:endParaRPr lang="en-US" b="1" kern="0" dirty="0">
                <a:solidFill>
                  <a:srgbClr val="8B0000"/>
                </a:solidFill>
                <a:latin typeface="Century Gothic"/>
              </a:endParaRPr>
            </a:p>
          </p:txBody>
        </p:sp>
        <p:sp>
          <p:nvSpPr>
            <p:cNvPr id="11" name="Freeform 10"/>
            <p:cNvSpPr/>
            <p:nvPr/>
          </p:nvSpPr>
          <p:spPr>
            <a:xfrm rot="16200004">
              <a:off x="4685365" y="2249384"/>
              <a:ext cx="6172201" cy="2283023"/>
            </a:xfrm>
            <a:custGeom>
              <a:avLst/>
              <a:gdLst>
                <a:gd name="f0" fmla="val 10800000"/>
                <a:gd name="f1" fmla="val 5400000"/>
                <a:gd name="f2" fmla="val 180"/>
                <a:gd name="f3" fmla="val w"/>
                <a:gd name="f4" fmla="val h"/>
                <a:gd name="f5" fmla="val 0"/>
                <a:gd name="f6" fmla="val 2282986"/>
                <a:gd name="f7" fmla="val 6172199"/>
                <a:gd name="f8" fmla="val 2240764"/>
                <a:gd name="f9" fmla="val 1"/>
                <a:gd name="f10" fmla="val 2251962"/>
                <a:gd name="f11" fmla="val 2262701"/>
                <a:gd name="f12" fmla="val 32514"/>
                <a:gd name="f13" fmla="val 2270620"/>
                <a:gd name="f14" fmla="val 90392"/>
                <a:gd name="f15" fmla="val 2278538"/>
                <a:gd name="f16" fmla="val 148267"/>
                <a:gd name="f17" fmla="val 226763"/>
                <a:gd name="f18" fmla="val 308613"/>
                <a:gd name="f19" fmla="val 5863589"/>
                <a:gd name="f20" fmla="val 5945436"/>
                <a:gd name="f21" fmla="val 6023932"/>
                <a:gd name="f22" fmla="val 2270619"/>
                <a:gd name="f23" fmla="val 6081809"/>
                <a:gd name="f24" fmla="val 6139685"/>
                <a:gd name="f25" fmla="val 6172198"/>
                <a:gd name="f26" fmla="val 42222"/>
                <a:gd name="f27" fmla="val 31024"/>
                <a:gd name="f28" fmla="val 20285"/>
                <a:gd name="f29" fmla="val 12366"/>
                <a:gd name="f30" fmla="val 4448"/>
                <a:gd name="f31" fmla="val 6023934"/>
                <a:gd name="f32" fmla="val 5945439"/>
                <a:gd name="f33" fmla="val 308610"/>
                <a:gd name="f34" fmla="val 12367"/>
                <a:gd name="f35" fmla="val 90390"/>
                <a:gd name="f36" fmla="+- 0 0 -90"/>
                <a:gd name="f37" fmla="*/ f3 1 2282986"/>
                <a:gd name="f38" fmla="*/ f4 1 6172199"/>
                <a:gd name="f39" fmla="val f5"/>
                <a:gd name="f40" fmla="val f6"/>
                <a:gd name="f41" fmla="val f7"/>
                <a:gd name="f42" fmla="*/ f36 f0 1"/>
                <a:gd name="f43" fmla="+- f41 0 f39"/>
                <a:gd name="f44" fmla="+- f40 0 f39"/>
                <a:gd name="f45" fmla="*/ f42 1 f2"/>
                <a:gd name="f46" fmla="*/ f44 1 2282986"/>
                <a:gd name="f47" fmla="*/ f43 1 6172199"/>
                <a:gd name="f48" fmla="*/ 0 f44 1"/>
                <a:gd name="f49" fmla="*/ 114149 f43 1"/>
                <a:gd name="f50" fmla="*/ 33434 f44 1"/>
                <a:gd name="f51" fmla="*/ 33433 f43 1"/>
                <a:gd name="f52" fmla="*/ 114150 f44 1"/>
                <a:gd name="f53" fmla="*/ 0 f43 1"/>
                <a:gd name="f54" fmla="*/ 2168837 f44 1"/>
                <a:gd name="f55" fmla="*/ 2249553 f44 1"/>
                <a:gd name="f56" fmla="*/ 33434 f43 1"/>
                <a:gd name="f57" fmla="*/ 2282986 f44 1"/>
                <a:gd name="f58" fmla="*/ 114150 f43 1"/>
                <a:gd name="f59" fmla="*/ 6058050 f43 1"/>
                <a:gd name="f60" fmla="*/ 6138766 f43 1"/>
                <a:gd name="f61" fmla="*/ 6172199 f43 1"/>
                <a:gd name="f62" fmla="*/ 114149 f44 1"/>
                <a:gd name="f63" fmla="*/ 33433 f44 1"/>
                <a:gd name="f64" fmla="*/ 6138765 f43 1"/>
                <a:gd name="f65" fmla="*/ 6058049 f43 1"/>
                <a:gd name="f66" fmla="+- f45 0 f1"/>
                <a:gd name="f67" fmla="*/ f48 1 2282986"/>
                <a:gd name="f68" fmla="*/ f49 1 6172199"/>
                <a:gd name="f69" fmla="*/ f50 1 2282986"/>
                <a:gd name="f70" fmla="*/ f51 1 6172199"/>
                <a:gd name="f71" fmla="*/ f52 1 2282986"/>
                <a:gd name="f72" fmla="*/ f53 1 6172199"/>
                <a:gd name="f73" fmla="*/ f54 1 2282986"/>
                <a:gd name="f74" fmla="*/ f55 1 2282986"/>
                <a:gd name="f75" fmla="*/ f56 1 6172199"/>
                <a:gd name="f76" fmla="*/ f57 1 2282986"/>
                <a:gd name="f77" fmla="*/ f58 1 6172199"/>
                <a:gd name="f78" fmla="*/ f59 1 6172199"/>
                <a:gd name="f79" fmla="*/ f60 1 6172199"/>
                <a:gd name="f80" fmla="*/ f61 1 6172199"/>
                <a:gd name="f81" fmla="*/ f62 1 2282986"/>
                <a:gd name="f82" fmla="*/ f63 1 2282986"/>
                <a:gd name="f83" fmla="*/ f64 1 6172199"/>
                <a:gd name="f84" fmla="*/ f65 1 6172199"/>
                <a:gd name="f85" fmla="*/ f39 1 f46"/>
                <a:gd name="f86" fmla="*/ f40 1 f46"/>
                <a:gd name="f87" fmla="*/ f39 1 f47"/>
                <a:gd name="f88" fmla="*/ f41 1 f47"/>
                <a:gd name="f89" fmla="*/ f67 1 f46"/>
                <a:gd name="f90" fmla="*/ f68 1 f47"/>
                <a:gd name="f91" fmla="*/ f69 1 f46"/>
                <a:gd name="f92" fmla="*/ f70 1 f47"/>
                <a:gd name="f93" fmla="*/ f71 1 f46"/>
                <a:gd name="f94" fmla="*/ f72 1 f47"/>
                <a:gd name="f95" fmla="*/ f73 1 f46"/>
                <a:gd name="f96" fmla="*/ f74 1 f46"/>
                <a:gd name="f97" fmla="*/ f75 1 f47"/>
                <a:gd name="f98" fmla="*/ f76 1 f46"/>
                <a:gd name="f99" fmla="*/ f77 1 f47"/>
                <a:gd name="f100" fmla="*/ f78 1 f47"/>
                <a:gd name="f101" fmla="*/ f79 1 f47"/>
                <a:gd name="f102" fmla="*/ f80 1 f47"/>
                <a:gd name="f103" fmla="*/ f81 1 f46"/>
                <a:gd name="f104" fmla="*/ f82 1 f46"/>
                <a:gd name="f105" fmla="*/ f83 1 f47"/>
                <a:gd name="f106" fmla="*/ f84 1 f47"/>
                <a:gd name="f107" fmla="*/ f85 f37 1"/>
                <a:gd name="f108" fmla="*/ f86 f37 1"/>
                <a:gd name="f109" fmla="*/ f88 f38 1"/>
                <a:gd name="f110" fmla="*/ f87 f38 1"/>
                <a:gd name="f111" fmla="*/ f89 f37 1"/>
                <a:gd name="f112" fmla="*/ f90 f38 1"/>
                <a:gd name="f113" fmla="*/ f91 f37 1"/>
                <a:gd name="f114" fmla="*/ f92 f38 1"/>
                <a:gd name="f115" fmla="*/ f93 f37 1"/>
                <a:gd name="f116" fmla="*/ f94 f38 1"/>
                <a:gd name="f117" fmla="*/ f95 f37 1"/>
                <a:gd name="f118" fmla="*/ f96 f37 1"/>
                <a:gd name="f119" fmla="*/ f97 f38 1"/>
                <a:gd name="f120" fmla="*/ f98 f37 1"/>
                <a:gd name="f121" fmla="*/ f99 f38 1"/>
                <a:gd name="f122" fmla="*/ f100 f38 1"/>
                <a:gd name="f123" fmla="*/ f101 f38 1"/>
                <a:gd name="f124" fmla="*/ f102 f38 1"/>
                <a:gd name="f125" fmla="*/ f103 f37 1"/>
                <a:gd name="f126" fmla="*/ f104 f37 1"/>
                <a:gd name="f127" fmla="*/ f105 f38 1"/>
                <a:gd name="f128" fmla="*/ f106 f38 1"/>
              </a:gdLst>
              <a:ahLst/>
              <a:cxnLst>
                <a:cxn ang="3cd4">
                  <a:pos x="hc" y="t"/>
                </a:cxn>
                <a:cxn ang="0">
                  <a:pos x="r" y="vc"/>
                </a:cxn>
                <a:cxn ang="cd4">
                  <a:pos x="hc" y="b"/>
                </a:cxn>
                <a:cxn ang="cd2">
                  <a:pos x="l" y="vc"/>
                </a:cxn>
                <a:cxn ang="f66">
                  <a:pos x="f111" y="f112"/>
                </a:cxn>
                <a:cxn ang="f66">
                  <a:pos x="f113" y="f114"/>
                </a:cxn>
                <a:cxn ang="f66">
                  <a:pos x="f115" y="f116"/>
                </a:cxn>
                <a:cxn ang="f66">
                  <a:pos x="f117" y="f116"/>
                </a:cxn>
                <a:cxn ang="f66">
                  <a:pos x="f118" y="f119"/>
                </a:cxn>
                <a:cxn ang="f66">
                  <a:pos x="f120" y="f121"/>
                </a:cxn>
                <a:cxn ang="f66">
                  <a:pos x="f120" y="f122"/>
                </a:cxn>
                <a:cxn ang="f66">
                  <a:pos x="f118" y="f123"/>
                </a:cxn>
                <a:cxn ang="f66">
                  <a:pos x="f117" y="f124"/>
                </a:cxn>
                <a:cxn ang="f66">
                  <a:pos x="f125" y="f124"/>
                </a:cxn>
                <a:cxn ang="f66">
                  <a:pos x="f126" y="f127"/>
                </a:cxn>
                <a:cxn ang="f66">
                  <a:pos x="f111" y="f128"/>
                </a:cxn>
                <a:cxn ang="f66">
                  <a:pos x="f111" y="f112"/>
                </a:cxn>
              </a:cxnLst>
              <a:rect l="f107" t="f110" r="f108" b="f109"/>
              <a:pathLst>
                <a:path w="2282986" h="6172199">
                  <a:moveTo>
                    <a:pt x="f8" y="f9"/>
                  </a:moveTo>
                  <a:cubicBezTo>
                    <a:pt x="f10" y="f9"/>
                    <a:pt x="f11" y="f12"/>
                    <a:pt x="f13" y="f14"/>
                  </a:cubicBezTo>
                  <a:cubicBezTo>
                    <a:pt x="f15" y="f16"/>
                    <a:pt x="f6" y="f17"/>
                    <a:pt x="f6" y="f18"/>
                  </a:cubicBezTo>
                  <a:lnTo>
                    <a:pt x="f6" y="f19"/>
                  </a:lnTo>
                  <a:cubicBezTo>
                    <a:pt x="f6" y="f20"/>
                    <a:pt x="f15" y="f21"/>
                    <a:pt x="f22" y="f23"/>
                  </a:cubicBezTo>
                  <a:cubicBezTo>
                    <a:pt x="f11" y="f24"/>
                    <a:pt x="f10" y="f25"/>
                    <a:pt x="f8" y="f25"/>
                  </a:cubicBezTo>
                  <a:lnTo>
                    <a:pt x="f26" y="f25"/>
                  </a:lnTo>
                  <a:cubicBezTo>
                    <a:pt x="f27" y="f25"/>
                    <a:pt x="f28" y="f24"/>
                    <a:pt x="f29" y="f23"/>
                  </a:cubicBezTo>
                  <a:cubicBezTo>
                    <a:pt x="f30" y="f31"/>
                    <a:pt x="f5" y="f32"/>
                    <a:pt x="f5" y="f19"/>
                  </a:cubicBezTo>
                  <a:lnTo>
                    <a:pt x="f5" y="f33"/>
                  </a:lnTo>
                  <a:cubicBezTo>
                    <a:pt x="f5" y="f17"/>
                    <a:pt x="f30" y="f16"/>
                    <a:pt x="f34" y="f35"/>
                  </a:cubicBezTo>
                  <a:cubicBezTo>
                    <a:pt x="f28" y="f12"/>
                    <a:pt x="f27" y="f9"/>
                    <a:pt x="f26" y="f9"/>
                  </a:cubicBezTo>
                  <a:lnTo>
                    <a:pt x="f8" y="f9"/>
                  </a:lnTo>
                  <a:close/>
                </a:path>
              </a:pathLst>
            </a:custGeom>
            <a:gradFill>
              <a:gsLst>
                <a:gs pos="0">
                  <a:srgbClr val="A3A3ED"/>
                </a:gs>
                <a:gs pos="100000">
                  <a:srgbClr val="BFBFF1"/>
                </a:gs>
              </a:gsLst>
              <a:lin ang="16200000"/>
            </a:gradFill>
            <a:ln w="9528">
              <a:solidFill>
                <a:srgbClr val="000099"/>
              </a:solidFill>
              <a:prstDash val="solid"/>
              <a:round/>
            </a:ln>
            <a:effectLst>
              <a:outerShdw dist="19997" dir="5400000" algn="tl">
                <a:srgbClr val="000000">
                  <a:alpha val="38000"/>
                </a:srgbClr>
              </a:outerShdw>
            </a:effectLst>
          </p:spPr>
          <p:txBody>
            <a:bodyPr lIns="1110995" tIns="58293" rIns="75566" bIns="1826385"/>
            <a:lstStyle/>
            <a:p>
              <a:pPr algn="r" defTabSz="755651" fontAlgn="auto">
                <a:lnSpc>
                  <a:spcPct val="90000"/>
                </a:lnSpc>
                <a:spcBef>
                  <a:spcPts val="0"/>
                </a:spcBef>
                <a:spcAft>
                  <a:spcPts val="700"/>
                </a:spcAft>
                <a:defRPr sz="1800" b="0" i="0" u="none" strike="noStrike" kern="0" cap="none" spc="0" baseline="0">
                  <a:solidFill>
                    <a:srgbClr val="000000"/>
                  </a:solidFill>
                  <a:uFillTx/>
                </a:defRPr>
              </a:pPr>
              <a:r>
                <a:rPr lang="en-US" sz="1700" b="1" kern="0">
                  <a:solidFill>
                    <a:srgbClr val="000062"/>
                  </a:solidFill>
                  <a:latin typeface="Century Gothic"/>
                </a:rPr>
                <a:t>Thesis</a:t>
              </a:r>
            </a:p>
          </p:txBody>
        </p:sp>
        <p:sp>
          <p:nvSpPr>
            <p:cNvPr id="16396" name="Freeform 11"/>
            <p:cNvSpPr>
              <a:spLocks/>
            </p:cNvSpPr>
            <p:nvPr/>
          </p:nvSpPr>
          <p:spPr bwMode="auto">
            <a:xfrm rot="5400013">
              <a:off x="6437248" y="2481608"/>
              <a:ext cx="402518" cy="342442"/>
            </a:xfrm>
            <a:custGeom>
              <a:avLst/>
              <a:gdLst>
                <a:gd name="T0" fmla="*/ 2147483647 w 2"/>
                <a:gd name="T1" fmla="*/ 0 h 2"/>
                <a:gd name="T2" fmla="*/ 2147483647 w 2"/>
                <a:gd name="T3" fmla="*/ 2147483647 h 2"/>
                <a:gd name="T4" fmla="*/ 2147483647 w 2"/>
                <a:gd name="T5" fmla="*/ 2147483647 h 2"/>
                <a:gd name="T6" fmla="*/ 0 w 2"/>
                <a:gd name="T7" fmla="*/ 2147483647 h 2"/>
                <a:gd name="T8" fmla="*/ 2147483647 w 2"/>
                <a:gd name="T9" fmla="*/ 2147483647 h 2"/>
                <a:gd name="T10" fmla="*/ 2147483647 w 2"/>
                <a:gd name="T11" fmla="*/ 2147483647 h 2"/>
                <a:gd name="T12" fmla="*/ 17694720 60000 65536"/>
                <a:gd name="T13" fmla="*/ 0 60000 65536"/>
                <a:gd name="T14" fmla="*/ 5898240 60000 65536"/>
                <a:gd name="T15" fmla="*/ 11796480 60000 65536"/>
                <a:gd name="T16" fmla="*/ 11796480 60000 65536"/>
                <a:gd name="T17" fmla="*/ 0 60000 65536"/>
                <a:gd name="T18" fmla="*/ 1 w 2"/>
                <a:gd name="T19" fmla="*/ 1 h 2"/>
                <a:gd name="T20" fmla="*/ 1 w 2"/>
                <a:gd name="T21" fmla="*/ 2 h 2"/>
              </a:gdLst>
              <a:ahLst/>
              <a:cxnLst>
                <a:cxn ang="T12">
                  <a:pos x="T0" y="T1"/>
                </a:cxn>
                <a:cxn ang="T13">
                  <a:pos x="T2" y="T3"/>
                </a:cxn>
                <a:cxn ang="T14">
                  <a:pos x="T4" y="T5"/>
                </a:cxn>
                <a:cxn ang="T15">
                  <a:pos x="T6" y="T7"/>
                </a:cxn>
                <a:cxn ang="T16">
                  <a:pos x="T8" y="T9"/>
                </a:cxn>
                <a:cxn ang="T17">
                  <a:pos x="T10" y="T11"/>
                </a:cxn>
              </a:cxnLst>
              <a:rect l="T18" t="T19" r="T20" b="T21"/>
              <a:pathLst>
                <a:path w="2" h="2">
                  <a:moveTo>
                    <a:pt x="0" y="2"/>
                  </a:moveTo>
                  <a:lnTo>
                    <a:pt x="1" y="0"/>
                  </a:lnTo>
                  <a:lnTo>
                    <a:pt x="2" y="2"/>
                  </a:lnTo>
                  <a:close/>
                </a:path>
              </a:pathLst>
            </a:custGeom>
            <a:solidFill>
              <a:srgbClr val="FFFFFF"/>
            </a:solidFill>
            <a:ln w="25402">
              <a:solidFill>
                <a:srgbClr val="DD9595"/>
              </a:solidFill>
              <a:prstDash val="solid"/>
              <a:round/>
              <a:headEnd/>
              <a:tailEnd/>
            </a:ln>
          </p:spPr>
          <p:txBody>
            <a:bodyPr lIns="0" tIns="0" rIns="0" bIns="0"/>
            <a:lstStyle/>
            <a:p>
              <a:endParaRPr lang="en-US"/>
            </a:p>
          </p:txBody>
        </p:sp>
        <p:sp>
          <p:nvSpPr>
            <p:cNvPr id="13" name="Freeform 12"/>
            <p:cNvSpPr/>
            <p:nvPr/>
          </p:nvSpPr>
          <p:spPr>
            <a:xfrm>
              <a:off x="7087193" y="304795"/>
              <a:ext cx="1700360" cy="6172201"/>
            </a:xfrm>
            <a:custGeom>
              <a:avLst/>
              <a:gdLst>
                <a:gd name="f0" fmla="val 10800000"/>
                <a:gd name="f1" fmla="val 5400000"/>
                <a:gd name="f2" fmla="val 180"/>
                <a:gd name="f3" fmla="val w"/>
                <a:gd name="f4" fmla="val h"/>
                <a:gd name="f5" fmla="val 0"/>
                <a:gd name="f6" fmla="val 1700824"/>
                <a:gd name="f7" fmla="val 6172199"/>
                <a:gd name="f8" fmla="+- 0 0 -90"/>
                <a:gd name="f9" fmla="*/ f3 1 1700824"/>
                <a:gd name="f10" fmla="*/ f4 1 6172199"/>
                <a:gd name="f11" fmla="val f5"/>
                <a:gd name="f12" fmla="val f6"/>
                <a:gd name="f13" fmla="val f7"/>
                <a:gd name="f14" fmla="*/ f8 f0 1"/>
                <a:gd name="f15" fmla="+- f13 0 f11"/>
                <a:gd name="f16" fmla="+- f12 0 f11"/>
                <a:gd name="f17" fmla="*/ f14 1 f2"/>
                <a:gd name="f18" fmla="*/ f16 1 1700824"/>
                <a:gd name="f19" fmla="*/ f15 1 6172199"/>
                <a:gd name="f20" fmla="*/ 0 f16 1"/>
                <a:gd name="f21" fmla="*/ 0 f15 1"/>
                <a:gd name="f22" fmla="*/ 1700824 f16 1"/>
                <a:gd name="f23" fmla="*/ 6172199 f15 1"/>
                <a:gd name="f24" fmla="+- f17 0 f1"/>
                <a:gd name="f25" fmla="*/ f20 1 1700824"/>
                <a:gd name="f26" fmla="*/ f21 1 6172199"/>
                <a:gd name="f27" fmla="*/ f22 1 1700824"/>
                <a:gd name="f28" fmla="*/ f23 1 6172199"/>
                <a:gd name="f29" fmla="*/ f11 1 f18"/>
                <a:gd name="f30" fmla="*/ f12 1 f18"/>
                <a:gd name="f31" fmla="*/ f11 1 f19"/>
                <a:gd name="f32" fmla="*/ f13 1 f19"/>
                <a:gd name="f33" fmla="*/ f25 1 f18"/>
                <a:gd name="f34" fmla="*/ f26 1 f19"/>
                <a:gd name="f35" fmla="*/ f27 1 f18"/>
                <a:gd name="f36" fmla="*/ f28 1 f19"/>
                <a:gd name="f37" fmla="*/ f29 f9 1"/>
                <a:gd name="f38" fmla="*/ f30 f9 1"/>
                <a:gd name="f39" fmla="*/ f32 f10 1"/>
                <a:gd name="f40" fmla="*/ f31 f10 1"/>
                <a:gd name="f41" fmla="*/ f33 f9 1"/>
                <a:gd name="f42" fmla="*/ f34 f10 1"/>
                <a:gd name="f43" fmla="*/ f35 f9 1"/>
                <a:gd name="f44" fmla="*/ f36 f10 1"/>
              </a:gdLst>
              <a:ahLst/>
              <a:cxnLst>
                <a:cxn ang="3cd4">
                  <a:pos x="hc" y="t"/>
                </a:cxn>
                <a:cxn ang="0">
                  <a:pos x="r" y="vc"/>
                </a:cxn>
                <a:cxn ang="cd4">
                  <a:pos x="hc" y="b"/>
                </a:cxn>
                <a:cxn ang="cd2">
                  <a:pos x="l" y="vc"/>
                </a:cxn>
                <a:cxn ang="f24">
                  <a:pos x="f41" y="f42"/>
                </a:cxn>
                <a:cxn ang="f24">
                  <a:pos x="f43" y="f42"/>
                </a:cxn>
                <a:cxn ang="f24">
                  <a:pos x="f43" y="f44"/>
                </a:cxn>
                <a:cxn ang="f24">
                  <a:pos x="f41" y="f44"/>
                </a:cxn>
                <a:cxn ang="f24">
                  <a:pos x="f41" y="f42"/>
                </a:cxn>
              </a:cxnLst>
              <a:rect l="f37" t="f40" r="f38" b="f39"/>
              <a:pathLst>
                <a:path w="1700824" h="6172199">
                  <a:moveTo>
                    <a:pt x="f5" y="f5"/>
                  </a:moveTo>
                  <a:lnTo>
                    <a:pt x="f6" y="f5"/>
                  </a:lnTo>
                  <a:lnTo>
                    <a:pt x="f6" y="f7"/>
                  </a:lnTo>
                  <a:lnTo>
                    <a:pt x="f5" y="f7"/>
                  </a:lnTo>
                  <a:lnTo>
                    <a:pt x="f5" y="f5"/>
                  </a:lnTo>
                  <a:close/>
                </a:path>
              </a:pathLst>
            </a:custGeom>
            <a:noFill/>
            <a:ln>
              <a:noFill/>
              <a:prstDash val="solid"/>
            </a:ln>
            <a:effectLst>
              <a:outerShdw dist="22997" dir="5400000" algn="tl">
                <a:srgbClr val="000000">
                  <a:alpha val="35000"/>
                </a:srgbClr>
              </a:outerShdw>
            </a:effectLst>
          </p:spPr>
          <p:txBody>
            <a:bodyPr lIns="0" tIns="61722" rIns="0" bIns="0"/>
            <a:lstStyle/>
            <a:p>
              <a:pPr algn="r" defTabSz="800100" fontAlgn="auto">
                <a:lnSpc>
                  <a:spcPct val="90000"/>
                </a:lnSpc>
                <a:spcBef>
                  <a:spcPts val="0"/>
                </a:spcBef>
                <a:spcAft>
                  <a:spcPts val="800"/>
                </a:spcAft>
                <a:defRPr sz="1800" b="0" i="0" u="none" strike="noStrike" kern="0" cap="none" spc="0" baseline="0">
                  <a:solidFill>
                    <a:srgbClr val="000000"/>
                  </a:solidFill>
                  <a:uFillTx/>
                </a:defRPr>
              </a:pPr>
              <a:endParaRPr lang="en-US" b="1" kern="0" dirty="0">
                <a:solidFill>
                  <a:srgbClr val="FFFFFF"/>
                </a:solidFill>
                <a:latin typeface="Century Gothic"/>
              </a:endParaRPr>
            </a:p>
            <a:p>
              <a:pPr algn="r" defTabSz="800100" fontAlgn="auto">
                <a:lnSpc>
                  <a:spcPct val="90000"/>
                </a:lnSpc>
                <a:spcBef>
                  <a:spcPts val="0"/>
                </a:spcBef>
                <a:spcAft>
                  <a:spcPts val="800"/>
                </a:spcAft>
                <a:defRPr sz="1800" b="0" i="0" u="none" strike="noStrike" kern="0" cap="none" spc="0" baseline="0">
                  <a:solidFill>
                    <a:srgbClr val="000000"/>
                  </a:solidFill>
                  <a:uFillTx/>
                </a:defRPr>
              </a:pPr>
              <a:r>
                <a:rPr lang="en-US" b="1" kern="0" dirty="0" smtClean="0">
                  <a:solidFill>
                    <a:schemeClr val="tx2">
                      <a:lumMod val="50000"/>
                    </a:schemeClr>
                  </a:solidFill>
                  <a:latin typeface="Century Gothic"/>
                </a:rPr>
                <a:t>Still, considering his rags to riches history, the way he revolutionized the steel industry, and, most importantly, his vast philanthropic contributions, Carnegie’s innovation and humanitarian efforts clearly merit him a post among the American captains of industry.</a:t>
              </a:r>
              <a:r>
                <a:rPr lang="en-US" b="1" kern="0" dirty="0" smtClean="0">
                  <a:solidFill>
                    <a:srgbClr val="FFFFFF"/>
                  </a:solidFill>
                  <a:latin typeface="Century Gothic"/>
                </a:rPr>
                <a:t> </a:t>
              </a:r>
              <a:endParaRPr lang="en-US" b="1" kern="0" dirty="0">
                <a:solidFill>
                  <a:srgbClr val="8B0000"/>
                </a:solidFill>
                <a:latin typeface="Century Gothic"/>
              </a:endParaRPr>
            </a:p>
          </p:txBody>
        </p:sp>
      </p:gr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4638"/>
            <a:ext cx="8229600" cy="1143000"/>
          </a:xfrm>
        </p:spPr>
        <p:txBody>
          <a:bodyPr/>
          <a:lstStyle/>
          <a:p>
            <a:pPr eaLnBrk="1" fontAlgn="auto" hangingPunct="1">
              <a:spcBef>
                <a:spcPts val="0"/>
              </a:spcBef>
              <a:spcAft>
                <a:spcPts val="0"/>
              </a:spcAft>
              <a:defRPr/>
            </a:pPr>
            <a:r>
              <a:rPr smtClean="0"/>
              <a:t>The Body Paragraphs</a:t>
            </a:r>
          </a:p>
        </p:txBody>
      </p:sp>
      <p:sp>
        <p:nvSpPr>
          <p:cNvPr id="3" name="Text Placeholder 2"/>
          <p:cNvSpPr txBox="1">
            <a:spLocks noGrp="1"/>
          </p:cNvSpPr>
          <p:nvPr>
            <p:ph type="body" idx="1"/>
          </p:nvPr>
        </p:nvSpPr>
        <p:spPr>
          <a:xfrm>
            <a:off x="457200" y="1535113"/>
            <a:ext cx="4040188" cy="639762"/>
          </a:xfrm>
        </p:spPr>
        <p:txBody>
          <a:bodyPr/>
          <a:lstStyle/>
          <a:p>
            <a:pPr eaLnBrk="1" fontAlgn="auto" hangingPunct="1">
              <a:spcAft>
                <a:spcPts val="0"/>
              </a:spcAft>
              <a:defRPr/>
            </a:pPr>
            <a:r>
              <a:rPr smtClean="0"/>
              <a:t>CONTENT</a:t>
            </a:r>
          </a:p>
        </p:txBody>
      </p:sp>
      <p:sp>
        <p:nvSpPr>
          <p:cNvPr id="4" name="Content Placeholder 3"/>
          <p:cNvSpPr txBox="1">
            <a:spLocks noGrp="1"/>
          </p:cNvSpPr>
          <p:nvPr>
            <p:ph type="body" idx="3"/>
          </p:nvPr>
        </p:nvSpPr>
        <p:spPr>
          <a:xfrm>
            <a:off x="457200" y="2174874"/>
            <a:ext cx="4040188" cy="4530725"/>
          </a:xfrm>
        </p:spPr>
        <p:txBody>
          <a:bodyPr anchor="t"/>
          <a:lstStyle/>
          <a:p>
            <a:pPr marL="342900" indent="-342900" eaLnBrk="1" fontAlgn="auto" hangingPunct="1">
              <a:spcAft>
                <a:spcPts val="0"/>
              </a:spcAft>
              <a:buFontTx/>
              <a:buChar char="•"/>
              <a:defRPr/>
            </a:pPr>
            <a:r>
              <a:rPr b="0" dirty="0" smtClean="0"/>
              <a:t>Include carefully selected details that advance the argument</a:t>
            </a:r>
          </a:p>
          <a:p>
            <a:pPr marL="342900" indent="-342900" eaLnBrk="1" fontAlgn="auto" hangingPunct="1">
              <a:spcAft>
                <a:spcPts val="0"/>
              </a:spcAft>
              <a:buFontTx/>
              <a:buChar char="•"/>
              <a:defRPr/>
            </a:pPr>
            <a:r>
              <a:rPr b="0" dirty="0" smtClean="0"/>
              <a:t>Include </a:t>
            </a:r>
            <a:r>
              <a:rPr b="0" u="sng" dirty="0" smtClean="0"/>
              <a:t>at least</a:t>
            </a:r>
            <a:r>
              <a:rPr b="0" dirty="0" smtClean="0"/>
              <a:t> three different major topics, supported by 2-3 examples </a:t>
            </a:r>
            <a:r>
              <a:rPr b="0" i="1" u="sng" dirty="0" smtClean="0"/>
              <a:t>each</a:t>
            </a:r>
            <a:endParaRPr b="0" dirty="0" smtClean="0"/>
          </a:p>
          <a:p>
            <a:pPr marL="342900" indent="-342900" eaLnBrk="1" fontAlgn="auto" hangingPunct="1">
              <a:spcAft>
                <a:spcPts val="0"/>
              </a:spcAft>
              <a:buFontTx/>
              <a:buChar char="•"/>
              <a:defRPr/>
            </a:pPr>
            <a:r>
              <a:rPr lang="en-US" b="0" dirty="0" smtClean="0"/>
              <a:t>Concede the opponents concerns EITHER in a paragraph, or throughout the ¶s.</a:t>
            </a:r>
          </a:p>
          <a:p>
            <a:pPr marL="342900" indent="-342900" eaLnBrk="1" fontAlgn="auto" hangingPunct="1">
              <a:spcAft>
                <a:spcPts val="0"/>
              </a:spcAft>
              <a:buFontTx/>
              <a:buChar char="•"/>
              <a:defRPr/>
            </a:pPr>
            <a:endParaRPr b="0" dirty="0" smtClean="0"/>
          </a:p>
        </p:txBody>
      </p:sp>
      <p:sp>
        <p:nvSpPr>
          <p:cNvPr id="5" name="Text Placeholder 4"/>
          <p:cNvSpPr txBox="1">
            <a:spLocks noGrp="1"/>
          </p:cNvSpPr>
          <p:nvPr>
            <p:ph idx="2"/>
          </p:nvPr>
        </p:nvSpPr>
        <p:spPr>
          <a:xfrm>
            <a:off x="4645025" y="1535113"/>
            <a:ext cx="4041775" cy="639762"/>
          </a:xfrm>
        </p:spPr>
        <p:txBody>
          <a:bodyPr anchor="b"/>
          <a:lstStyle/>
          <a:p>
            <a:pPr marL="0" indent="0" eaLnBrk="1" fontAlgn="auto" hangingPunct="1">
              <a:spcAft>
                <a:spcPts val="0"/>
              </a:spcAft>
              <a:buFontTx/>
              <a:buNone/>
              <a:defRPr/>
            </a:pPr>
            <a:r>
              <a:rPr b="1" smtClean="0"/>
              <a:t>ANALYSIS</a:t>
            </a:r>
          </a:p>
        </p:txBody>
      </p:sp>
      <p:sp>
        <p:nvSpPr>
          <p:cNvPr id="6" name="Content Placeholder 5"/>
          <p:cNvSpPr txBox="1">
            <a:spLocks noGrp="1"/>
          </p:cNvSpPr>
          <p:nvPr>
            <p:ph idx="4"/>
          </p:nvPr>
        </p:nvSpPr>
        <p:spPr>
          <a:xfrm>
            <a:off x="4645025" y="2174874"/>
            <a:ext cx="4041775" cy="4530725"/>
          </a:xfrm>
        </p:spPr>
        <p:txBody>
          <a:bodyPr/>
          <a:lstStyle/>
          <a:p>
            <a:pPr eaLnBrk="1" fontAlgn="auto" hangingPunct="1">
              <a:spcAft>
                <a:spcPts val="0"/>
              </a:spcAft>
              <a:defRPr/>
            </a:pPr>
            <a:r>
              <a:rPr dirty="0" smtClean="0"/>
              <a:t>Use topic sentences to tie to the argument of the thesis</a:t>
            </a:r>
          </a:p>
          <a:p>
            <a:pPr eaLnBrk="1" fontAlgn="auto" hangingPunct="1">
              <a:spcAft>
                <a:spcPts val="0"/>
              </a:spcAft>
              <a:defRPr/>
            </a:pPr>
            <a:r>
              <a:rPr dirty="0" smtClean="0"/>
              <a:t>Discuss the significance of each example in relation to the topic sentence</a:t>
            </a:r>
          </a:p>
          <a:p>
            <a:pPr eaLnBrk="1" fontAlgn="auto" hangingPunct="1">
              <a:spcAft>
                <a:spcPts val="0"/>
              </a:spcAft>
              <a:defRPr/>
            </a:pPr>
            <a:r>
              <a:rPr lang="en-US" dirty="0" smtClean="0"/>
              <a:t>Explain why these concerns aren’t as valid as the position of the argument.</a:t>
            </a:r>
            <a:endParaRPr dirty="0" smtClean="0"/>
          </a:p>
          <a:p>
            <a:pPr eaLnBrk="1" fontAlgn="auto" hangingPunct="1">
              <a:spcAft>
                <a:spcPts val="0"/>
              </a:spcAft>
              <a:defRPr/>
            </a:pPr>
            <a:endParaRPr dirty="0"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eaLnBrk="1" fontAlgn="auto" hangingPunct="1">
              <a:spcBef>
                <a:spcPts val="0"/>
              </a:spcBef>
              <a:spcAft>
                <a:spcPts val="0"/>
              </a:spcAft>
              <a:defRPr/>
            </a:pPr>
            <a:r>
              <a:rPr smtClean="0"/>
              <a:t>Conclusion</a:t>
            </a:r>
          </a:p>
        </p:txBody>
      </p:sp>
      <p:sp>
        <p:nvSpPr>
          <p:cNvPr id="3" name="Content Placeholder 2"/>
          <p:cNvSpPr txBox="1">
            <a:spLocks noGrp="1"/>
          </p:cNvSpPr>
          <p:nvPr>
            <p:ph idx="1"/>
          </p:nvPr>
        </p:nvSpPr>
        <p:spPr/>
        <p:txBody>
          <a:bodyPr/>
          <a:lstStyle/>
          <a:p>
            <a:pPr eaLnBrk="1" fontAlgn="auto" hangingPunct="1">
              <a:spcAft>
                <a:spcPts val="0"/>
              </a:spcAft>
              <a:defRPr/>
            </a:pPr>
            <a:r>
              <a:rPr smtClean="0"/>
              <a:t>Restate the thesis statement.</a:t>
            </a:r>
          </a:p>
          <a:p>
            <a:pPr eaLnBrk="1" fontAlgn="auto" hangingPunct="1">
              <a:spcAft>
                <a:spcPts val="0"/>
              </a:spcAft>
              <a:defRPr/>
            </a:pPr>
            <a:r>
              <a:rPr smtClean="0"/>
              <a:t>Review the basis of your argument (briefly summarize the </a:t>
            </a:r>
            <a:r>
              <a:rPr i="1" smtClean="0"/>
              <a:t>why</a:t>
            </a:r>
            <a:r>
              <a:rPr smtClean="0"/>
              <a:t> element of your thesis as supported by the topics of your body paragraphs.)</a:t>
            </a:r>
          </a:p>
          <a:p>
            <a:pPr eaLnBrk="1" fontAlgn="auto" hangingPunct="1">
              <a:spcAft>
                <a:spcPts val="0"/>
              </a:spcAft>
              <a:defRPr/>
            </a:pPr>
            <a:r>
              <a:rPr smtClean="0"/>
              <a:t>Put the topic into the greater context of history.</a:t>
            </a:r>
          </a:p>
          <a:p>
            <a:pPr lvl="2" eaLnBrk="1" fontAlgn="auto" hangingPunct="1">
              <a:spcAft>
                <a:spcPts val="0"/>
              </a:spcAft>
              <a:defRPr/>
            </a:pPr>
            <a:r>
              <a:rPr smtClean="0"/>
              <a:t>What follows this topic historically?</a:t>
            </a:r>
          </a:p>
          <a:p>
            <a:pPr lvl="2" eaLnBrk="1" fontAlgn="auto" hangingPunct="1">
              <a:spcAft>
                <a:spcPts val="0"/>
              </a:spcAft>
              <a:defRPr/>
            </a:pPr>
            <a:r>
              <a:rPr smtClean="0"/>
              <a:t>How have other topics evolved from this one?</a:t>
            </a:r>
          </a:p>
          <a:p>
            <a:pPr lvl="2" eaLnBrk="1" fontAlgn="auto" hangingPunct="1">
              <a:spcAft>
                <a:spcPts val="0"/>
              </a:spcAft>
              <a:defRPr/>
            </a:pPr>
            <a:r>
              <a:rPr smtClean="0"/>
              <a:t>What other events did this topic cause?</a:t>
            </a:r>
          </a:p>
          <a:p>
            <a:pPr lvl="2" eaLnBrk="1" fontAlgn="auto" hangingPunct="1">
              <a:spcAft>
                <a:spcPts val="0"/>
              </a:spcAft>
              <a:defRPr/>
            </a:pPr>
            <a:r>
              <a:rPr smtClean="0"/>
              <a:t>What might the impact of this topic be on the future?</a:t>
            </a:r>
          </a:p>
          <a:p>
            <a:pPr lvl="2" eaLnBrk="1" fontAlgn="auto" hangingPunct="1">
              <a:spcAft>
                <a:spcPts val="0"/>
              </a:spcAft>
              <a:buFontTx/>
              <a:buNone/>
              <a:defRPr/>
            </a:pPr>
            <a:endParaRPr smtClean="0"/>
          </a:p>
          <a:p>
            <a:pPr lvl="1" eaLnBrk="1" fontAlgn="auto" hangingPunct="1">
              <a:spcAft>
                <a:spcPts val="0"/>
              </a:spcAft>
              <a:buFont typeface="Century Gothic" pitchFamily="34"/>
              <a:buChar char="−"/>
              <a:defRPr/>
            </a:pPr>
            <a:endParaRPr smtClean="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eaLnBrk="1" fontAlgn="auto" hangingPunct="1">
              <a:spcBef>
                <a:spcPts val="0"/>
              </a:spcBef>
              <a:spcAft>
                <a:spcPts val="0"/>
              </a:spcAft>
              <a:defRPr/>
            </a:pPr>
            <a:r>
              <a:rPr dirty="0" smtClean="0"/>
              <a:t>QUESTION:</a:t>
            </a:r>
            <a:r>
              <a:rPr lang="en-US" dirty="0" smtClean="0">
                <a:solidFill>
                  <a:srgbClr val="C00000"/>
                </a:solidFill>
              </a:rPr>
              <a:t> Should students be required to "pay to play"?</a:t>
            </a:r>
            <a:r>
              <a:rPr dirty="0" smtClean="0"/>
              <a:t>  </a:t>
            </a:r>
          </a:p>
        </p:txBody>
      </p:sp>
      <p:sp>
        <p:nvSpPr>
          <p:cNvPr id="3" name="Content Placeholder 2"/>
          <p:cNvSpPr txBox="1">
            <a:spLocks noGrp="1"/>
          </p:cNvSpPr>
          <p:nvPr>
            <p:ph idx="1"/>
          </p:nvPr>
        </p:nvSpPr>
        <p:spPr>
          <a:xfrm>
            <a:off x="533400" y="1600200"/>
            <a:ext cx="8001000" cy="5029200"/>
          </a:xfrm>
        </p:spPr>
        <p:txBody>
          <a:bodyPr/>
          <a:lstStyle/>
          <a:p>
            <a:pPr eaLnBrk="1" fontAlgn="auto" hangingPunct="1">
              <a:spcAft>
                <a:spcPts val="0"/>
              </a:spcAft>
              <a:defRPr/>
            </a:pPr>
            <a:r>
              <a:rPr dirty="0" smtClean="0"/>
              <a:t>Thesis: Though it seems to betray a student’s perceived right to participate,  students should be obligated to pay to participate in school activities because the extracurricular nature of them places them squarely on the outside of the boundaries of required free and appropriate education.</a:t>
            </a:r>
          </a:p>
          <a:p>
            <a:pPr eaLnBrk="1" fontAlgn="auto" hangingPunct="1">
              <a:spcAft>
                <a:spcPts val="0"/>
              </a:spcAft>
              <a:defRPr/>
            </a:pPr>
            <a:r>
              <a:rPr dirty="0" smtClean="0"/>
              <a:t>It’s true that there are financial advantages for districts that require students to pay to play, but on the other hand, students should not be obligated to finance their own participation in a school activity because those who can't afford it shouldn't be deprived of the opportunities offered those who do participate.</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eaLnBrk="1" fontAlgn="auto" hangingPunct="1">
              <a:spcBef>
                <a:spcPts val="0"/>
              </a:spcBef>
              <a:spcAft>
                <a:spcPts val="0"/>
              </a:spcAft>
              <a:defRPr/>
            </a:pPr>
            <a:r>
              <a:rPr dirty="0" smtClean="0"/>
              <a:t>OUTLINE: Topic Sentences</a:t>
            </a:r>
            <a:br>
              <a:rPr dirty="0" smtClean="0"/>
            </a:br>
            <a:r>
              <a:rPr dirty="0" smtClean="0"/>
              <a:t>Students shouldn't be obligated to pay</a:t>
            </a:r>
          </a:p>
        </p:txBody>
      </p:sp>
      <p:sp>
        <p:nvSpPr>
          <p:cNvPr id="3" name="Content Placeholder 2"/>
          <p:cNvSpPr txBox="1">
            <a:spLocks noGrp="1"/>
          </p:cNvSpPr>
          <p:nvPr>
            <p:ph idx="1"/>
          </p:nvPr>
        </p:nvSpPr>
        <p:spPr>
          <a:xfrm>
            <a:off x="533400" y="1600200"/>
            <a:ext cx="8001000" cy="4800600"/>
          </a:xfrm>
        </p:spPr>
        <p:txBody>
          <a:bodyPr/>
          <a:lstStyle/>
          <a:p>
            <a:pPr marL="514350" indent="-514350" eaLnBrk="1" fontAlgn="auto" hangingPunct="1">
              <a:spcAft>
                <a:spcPts val="0"/>
              </a:spcAft>
              <a:buFontTx/>
              <a:buAutoNum type="romanUcPeriod"/>
              <a:defRPr/>
            </a:pPr>
            <a:r>
              <a:rPr dirty="0" smtClean="0"/>
              <a:t>It's true that districts that require students to finance their own participation in activities have extra money to spend on resources and faculty for  academic programs.</a:t>
            </a:r>
          </a:p>
          <a:p>
            <a:pPr marL="514350" indent="-514350" eaLnBrk="1" fontAlgn="auto" hangingPunct="1">
              <a:spcAft>
                <a:spcPts val="0"/>
              </a:spcAft>
              <a:buFontTx/>
              <a:buAutoNum type="romanUcPeriod"/>
              <a:defRPr/>
            </a:pPr>
            <a:r>
              <a:rPr lang="en-US" dirty="0" smtClean="0"/>
              <a:t>Some students and their families, though, simply can’t afford the high cost of participation.   </a:t>
            </a:r>
            <a:endParaRPr dirty="0" smtClean="0"/>
          </a:p>
          <a:p>
            <a:pPr marL="514350" indent="-514350" eaLnBrk="1" fontAlgn="auto" hangingPunct="1">
              <a:spcAft>
                <a:spcPts val="0"/>
              </a:spcAft>
              <a:buFontTx/>
              <a:buAutoNum type="romanUcPeriod"/>
              <a:defRPr/>
            </a:pPr>
            <a:r>
              <a:rPr dirty="0" smtClean="0"/>
              <a:t>Turning away students who can't afford to play does little more than widen the gap between students who already have opportunities and those who already go without, which only increases the chance to continue the cycle of poverty.</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eaLnBrk="1" fontAlgn="auto" hangingPunct="1">
              <a:spcBef>
                <a:spcPts val="0"/>
              </a:spcBef>
              <a:spcAft>
                <a:spcPts val="0"/>
              </a:spcAft>
              <a:defRPr/>
            </a:pPr>
            <a:r>
              <a:rPr smtClean="0"/>
              <a:t>OUTLINE: Body Paragraph #3</a:t>
            </a:r>
          </a:p>
        </p:txBody>
      </p:sp>
      <p:sp>
        <p:nvSpPr>
          <p:cNvPr id="3" name="Content Placeholder 2"/>
          <p:cNvSpPr txBox="1">
            <a:spLocks noGrp="1"/>
          </p:cNvSpPr>
          <p:nvPr>
            <p:ph idx="1"/>
          </p:nvPr>
        </p:nvSpPr>
        <p:spPr/>
        <p:txBody>
          <a:bodyPr/>
          <a:lstStyle/>
          <a:p>
            <a:pPr marL="514350" indent="-514350" eaLnBrk="1" fontAlgn="auto" hangingPunct="1">
              <a:spcAft>
                <a:spcPts val="0"/>
              </a:spcAft>
              <a:buFontTx/>
              <a:buAutoNum type="romanUcPeriod"/>
              <a:defRPr/>
            </a:pPr>
            <a:r>
              <a:rPr lang="en-US" dirty="0" smtClean="0"/>
              <a:t>Turning away students who can't afford to play does little more than widen the gap between students who already have opportunities and those who already go without, which only increases the chance to continue the cycle of poverty.</a:t>
            </a:r>
          </a:p>
          <a:p>
            <a:pPr marL="914400" lvl="1" indent="-514350" eaLnBrk="1" fontAlgn="auto" hangingPunct="1">
              <a:spcAft>
                <a:spcPts val="0"/>
              </a:spcAft>
              <a:buFont typeface="Century Gothic"/>
              <a:buAutoNum type="alphaUcPeriod"/>
              <a:defRPr/>
            </a:pPr>
            <a:r>
              <a:rPr dirty="0" smtClean="0"/>
              <a:t>Opportunities afforded the "haves"</a:t>
            </a:r>
          </a:p>
          <a:p>
            <a:pPr marL="914400" lvl="1" indent="-514350" eaLnBrk="1" fontAlgn="auto" hangingPunct="1">
              <a:spcAft>
                <a:spcPts val="0"/>
              </a:spcAft>
              <a:buFont typeface="Century Gothic"/>
              <a:buAutoNum type="alphaUcPeriod"/>
              <a:defRPr/>
            </a:pPr>
            <a:r>
              <a:rPr lang="en-US" dirty="0" smtClean="0"/>
              <a:t>Opportunities missed by the “have-nots”</a:t>
            </a:r>
          </a:p>
          <a:p>
            <a:pPr marL="914400" lvl="1" indent="-514350" eaLnBrk="1" fontAlgn="auto" hangingPunct="1">
              <a:spcAft>
                <a:spcPts val="0"/>
              </a:spcAft>
              <a:buFont typeface="Century Gothic"/>
              <a:buAutoNum type="alphaUcPeriod"/>
              <a:defRPr/>
            </a:pPr>
            <a:r>
              <a:rPr lang="en-US" dirty="0" smtClean="0"/>
              <a:t>Benefits of activities on student’s future (college scholarships, time management skills, college applications, etc.)  </a:t>
            </a:r>
            <a:endParaRPr dirty="0" smtClean="0"/>
          </a:p>
          <a:p>
            <a:pPr eaLnBrk="1" fontAlgn="auto" hangingPunct="1">
              <a:spcAft>
                <a:spcPts val="0"/>
              </a:spcAft>
              <a:defRPr/>
            </a:pPr>
            <a:endParaRPr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dirty="0" smtClean="0"/>
              <a:t/>
            </a:r>
            <a:br>
              <a:rPr dirty="0" smtClean="0"/>
            </a:br>
            <a:r>
              <a:rPr dirty="0" smtClean="0"/>
              <a:t/>
            </a:r>
            <a:br>
              <a:rPr dirty="0" smtClean="0"/>
            </a:br>
            <a:r>
              <a:rPr dirty="0" smtClean="0"/>
              <a:t/>
            </a:r>
            <a:br>
              <a:rPr dirty="0" smtClean="0"/>
            </a:br>
            <a:r>
              <a:rPr dirty="0" smtClean="0"/>
              <a:t/>
            </a:r>
            <a:br>
              <a:rPr dirty="0" smtClean="0"/>
            </a:br>
            <a:r>
              <a:rPr dirty="0" smtClean="0"/>
              <a:t>Gerald Graff, </a:t>
            </a:r>
            <a:r>
              <a:rPr sz="1800" dirty="0" smtClean="0"/>
              <a:t>as quoted by Hillocks in </a:t>
            </a:r>
            <a:r>
              <a:rPr sz="1800" i="1" dirty="0" smtClean="0"/>
              <a:t>English Journal as </a:t>
            </a:r>
            <a:r>
              <a:rPr sz="1800" dirty="0" smtClean="0"/>
              <a:t>quoted by </a:t>
            </a:r>
            <a:r>
              <a:rPr sz="1800" dirty="0" err="1" smtClean="0"/>
              <a:t>Viadaro</a:t>
            </a:r>
            <a:r>
              <a:rPr sz="1800" dirty="0" smtClean="0"/>
              <a:t> in </a:t>
            </a:r>
            <a:r>
              <a:rPr sz="1800" i="1" dirty="0" smtClean="0"/>
              <a:t>Education Week.</a:t>
            </a:r>
            <a:r>
              <a:rPr dirty="0" smtClean="0"/>
              <a:t/>
            </a:r>
            <a:br>
              <a:rPr dirty="0" smtClean="0"/>
            </a:br>
            <a:endParaRPr dirty="0"/>
          </a:p>
        </p:txBody>
      </p:sp>
      <p:sp>
        <p:nvSpPr>
          <p:cNvPr id="3" name="Text Placeholder 2"/>
          <p:cNvSpPr>
            <a:spLocks noGrp="1"/>
          </p:cNvSpPr>
          <p:nvPr>
            <p:ph idx="1"/>
          </p:nvPr>
        </p:nvSpPr>
        <p:spPr/>
        <p:txBody>
          <a:bodyPr/>
          <a:lstStyle/>
          <a:p>
            <a:pPr algn="ctr">
              <a:buFontTx/>
              <a:buNone/>
              <a:defRPr/>
            </a:pPr>
            <a:r>
              <a:rPr dirty="0" smtClean="0"/>
              <a:t>	</a:t>
            </a:r>
            <a:r>
              <a:rPr sz="3200" dirty="0" smtClean="0"/>
              <a:t>“Recognize that </a:t>
            </a:r>
          </a:p>
          <a:p>
            <a:pPr algn="ctr">
              <a:buFontTx/>
              <a:buNone/>
              <a:defRPr/>
            </a:pPr>
            <a:r>
              <a:rPr sz="3200" dirty="0" smtClean="0"/>
              <a:t>knowing a lot of stuff </a:t>
            </a:r>
          </a:p>
          <a:p>
            <a:pPr algn="ctr">
              <a:buFontTx/>
              <a:buNone/>
              <a:defRPr/>
            </a:pPr>
            <a:r>
              <a:rPr sz="3200" dirty="0" smtClean="0"/>
              <a:t>won’t do you much good , </a:t>
            </a:r>
          </a:p>
          <a:p>
            <a:pPr algn="ctr">
              <a:buFontTx/>
              <a:buNone/>
              <a:defRPr/>
            </a:pPr>
            <a:r>
              <a:rPr sz="3200" dirty="0" smtClean="0"/>
              <a:t>unless you can </a:t>
            </a:r>
          </a:p>
          <a:p>
            <a:pPr algn="ctr">
              <a:buFontTx/>
              <a:buNone/>
              <a:defRPr/>
            </a:pPr>
            <a:r>
              <a:rPr sz="3200" dirty="0" smtClean="0"/>
              <a:t>do something with what you know </a:t>
            </a:r>
          </a:p>
          <a:p>
            <a:pPr algn="ctr">
              <a:buFontTx/>
              <a:buNone/>
              <a:defRPr/>
            </a:pPr>
            <a:r>
              <a:rPr sz="3200" dirty="0" smtClean="0"/>
              <a:t>by turning it into an </a:t>
            </a:r>
          </a:p>
          <a:p>
            <a:pPr algn="ctr">
              <a:buFontTx/>
              <a:buNone/>
              <a:defRPr/>
            </a:pPr>
            <a:r>
              <a:rPr sz="3200" dirty="0" smtClean="0"/>
              <a:t>argument.”  </a:t>
            </a:r>
            <a:endParaRPr sz="3200"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4"/>
          <p:cNvSpPr txBox="1">
            <a:spLocks noGrp="1"/>
          </p:cNvSpPr>
          <p:nvPr>
            <p:ph type="title"/>
          </p:nvPr>
        </p:nvSpPr>
        <p:spPr/>
        <p:txBody>
          <a:bodyPr/>
          <a:lstStyle/>
          <a:p>
            <a:pPr eaLnBrk="1" fontAlgn="auto" hangingPunct="1">
              <a:spcBef>
                <a:spcPts val="0"/>
              </a:spcBef>
              <a:spcAft>
                <a:spcPts val="0"/>
              </a:spcAft>
              <a:defRPr/>
            </a:pPr>
            <a:r>
              <a:rPr smtClean="0"/>
              <a:t>An argument is…</a:t>
            </a:r>
          </a:p>
        </p:txBody>
      </p:sp>
      <p:sp>
        <p:nvSpPr>
          <p:cNvPr id="3" name="Rectangle 15"/>
          <p:cNvSpPr txBox="1">
            <a:spLocks noGrp="1"/>
          </p:cNvSpPr>
          <p:nvPr>
            <p:ph type="body" idx="1"/>
          </p:nvPr>
        </p:nvSpPr>
        <p:spPr>
          <a:xfrm>
            <a:off x="533400" y="1600200"/>
            <a:ext cx="8001000" cy="4572000"/>
          </a:xfrm>
        </p:spPr>
        <p:txBody>
          <a:bodyPr anchorCtr="1"/>
          <a:lstStyle/>
          <a:p>
            <a:pPr algn="ctr" eaLnBrk="1" fontAlgn="auto" hangingPunct="1">
              <a:spcBef>
                <a:spcPts val="1700"/>
              </a:spcBef>
              <a:spcAft>
                <a:spcPts val="0"/>
              </a:spcAft>
              <a:buFontTx/>
              <a:buNone/>
              <a:defRPr/>
            </a:pPr>
            <a:r>
              <a:rPr smtClean="0"/>
              <a:t>	</a:t>
            </a:r>
            <a:r>
              <a:rPr sz="3600" smtClean="0"/>
              <a:t>The                                 </a:t>
            </a:r>
            <a:r>
              <a:rPr sz="3600" u="sng" smtClean="0"/>
              <a:t>reasonable</a:t>
            </a:r>
            <a:r>
              <a:rPr sz="3600" smtClean="0"/>
              <a:t>, </a:t>
            </a:r>
            <a:r>
              <a:rPr sz="3600" u="sng" smtClean="0"/>
              <a:t>educated opinion</a:t>
            </a:r>
            <a:r>
              <a:rPr sz="3600" smtClean="0"/>
              <a:t>   of a writer that               </a:t>
            </a:r>
            <a:r>
              <a:rPr sz="3600" u="sng" smtClean="0"/>
              <a:t>establishes a claim</a:t>
            </a:r>
            <a:r>
              <a:rPr sz="3600" smtClean="0"/>
              <a:t>                   and </a:t>
            </a:r>
            <a:r>
              <a:rPr sz="3600" u="sng" smtClean="0"/>
              <a:t>offers evidence</a:t>
            </a:r>
            <a:r>
              <a:rPr sz="3600" smtClean="0"/>
              <a:t> to prove it while </a:t>
            </a:r>
            <a:r>
              <a:rPr sz="3600" u="sng" smtClean="0"/>
              <a:t>mediating</a:t>
            </a:r>
            <a:r>
              <a:rPr sz="3600" smtClean="0"/>
              <a:t> the opposition.</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descr="sports-equipment-400.jpg"/>
          <p:cNvPicPr>
            <a:picLocks noGrp="1" noChangeAspect="1"/>
          </p:cNvPicPr>
          <p:nvPr>
            <p:ph idx="2"/>
          </p:nvPr>
        </p:nvPicPr>
        <p:blipFill>
          <a:blip r:embed="rId2" cstate="print"/>
          <a:stretch>
            <a:fillRect/>
          </a:stretch>
        </p:blipFill>
        <p:spPr>
          <a:xfrm>
            <a:off x="2438400" y="1295400"/>
            <a:ext cx="4040188" cy="2693459"/>
          </a:xfrm>
        </p:spPr>
      </p:pic>
      <p:sp>
        <p:nvSpPr>
          <p:cNvPr id="2" name="Title 6"/>
          <p:cNvSpPr txBox="1">
            <a:spLocks noGrp="1"/>
          </p:cNvSpPr>
          <p:nvPr>
            <p:ph type="title"/>
          </p:nvPr>
        </p:nvSpPr>
        <p:spPr>
          <a:xfrm>
            <a:off x="457200" y="274638"/>
            <a:ext cx="8229600" cy="715962"/>
          </a:xfrm>
          <a:gradFill>
            <a:gsLst>
              <a:gs pos="0">
                <a:srgbClr val="FF9090"/>
              </a:gs>
              <a:gs pos="100000">
                <a:srgbClr val="FFB2B2"/>
              </a:gs>
            </a:gsLst>
          </a:gradFill>
          <a:ln>
            <a:solidFill>
              <a:srgbClr val="CC0000"/>
            </a:solidFill>
          </a:ln>
        </p:spPr>
        <p:txBody>
          <a:bodyPr/>
          <a:lstStyle/>
          <a:p>
            <a:pPr eaLnBrk="1" fontAlgn="auto" hangingPunct="1">
              <a:spcBef>
                <a:spcPts val="0"/>
              </a:spcBef>
              <a:spcAft>
                <a:spcPts val="0"/>
              </a:spcAft>
              <a:defRPr/>
            </a:pPr>
            <a:r>
              <a:rPr smtClean="0">
                <a:solidFill>
                  <a:srgbClr val="000099"/>
                </a:solidFill>
              </a:rPr>
              <a:t>QUESTION:</a:t>
            </a:r>
          </a:p>
        </p:txBody>
      </p:sp>
      <p:sp>
        <p:nvSpPr>
          <p:cNvPr id="3" name="Text Placeholder 11"/>
          <p:cNvSpPr txBox="1">
            <a:spLocks noGrp="1"/>
          </p:cNvSpPr>
          <p:nvPr>
            <p:ph type="body" idx="1"/>
          </p:nvPr>
        </p:nvSpPr>
        <p:spPr>
          <a:xfrm>
            <a:off x="457200" y="1066800"/>
            <a:ext cx="8229600" cy="1295400"/>
          </a:xfrm>
          <a:solidFill>
            <a:srgbClr val="609CC9"/>
          </a:solidFill>
          <a:ln>
            <a:noFill/>
          </a:ln>
          <a:effectLst>
            <a:outerShdw dist="22997" dir="5400000" algn="tl">
              <a:srgbClr val="000000">
                <a:alpha val="35000"/>
              </a:srgbClr>
            </a:outerShdw>
          </a:effectLst>
        </p:spPr>
        <p:txBody>
          <a:bodyPr anchorCtr="1"/>
          <a:lstStyle/>
          <a:p>
            <a:pPr algn="ctr" eaLnBrk="1" fontAlgn="auto" hangingPunct="1">
              <a:spcAft>
                <a:spcPts val="0"/>
              </a:spcAft>
              <a:defRPr/>
            </a:pPr>
            <a:r>
              <a:rPr dirty="0" smtClean="0">
                <a:solidFill>
                  <a:srgbClr val="FFFFFF"/>
                </a:solidFill>
              </a:rPr>
              <a:t>Should students who participate in after school activities be required to "pay to play"?</a:t>
            </a:r>
          </a:p>
        </p:txBody>
      </p:sp>
      <p:sp>
        <p:nvSpPr>
          <p:cNvPr id="6" name="TextBox 14"/>
          <p:cNvSpPr txBox="1"/>
          <p:nvPr/>
        </p:nvSpPr>
        <p:spPr>
          <a:xfrm>
            <a:off x="609600" y="2590800"/>
            <a:ext cx="1295400" cy="523875"/>
          </a:xfrm>
          <a:prstGeom prst="rect">
            <a:avLst/>
          </a:prstGeom>
          <a:gradFill>
            <a:gsLst>
              <a:gs pos="0">
                <a:srgbClr val="9D0000"/>
              </a:gs>
              <a:gs pos="100000">
                <a:srgbClr val="CE0000"/>
              </a:gs>
            </a:gsLst>
            <a:lin ang="16200000"/>
          </a:gradFill>
          <a:ln>
            <a:noFill/>
          </a:ln>
          <a:effectLst>
            <a:outerShdw dist="22997" dir="5400000" algn="tl">
              <a:srgbClr val="000000">
                <a:alpha val="35000"/>
              </a:srgbClr>
            </a:outerShdw>
          </a:effectLst>
        </p:spPr>
        <p:txBody>
          <a:bodyPr>
            <a:spAutoFit/>
          </a:bodyPr>
          <a:lstStyle/>
          <a:p>
            <a:pPr fontAlgn="auto">
              <a:spcBef>
                <a:spcPts val="0"/>
              </a:spcBef>
              <a:spcAft>
                <a:spcPts val="0"/>
              </a:spcAft>
              <a:defRPr sz="1800" b="0" i="0" u="none" strike="noStrike" kern="0" cap="none" spc="0" baseline="0">
                <a:solidFill>
                  <a:srgbClr val="000000"/>
                </a:solidFill>
                <a:uFillTx/>
              </a:defRPr>
            </a:pPr>
            <a:r>
              <a:rPr lang="en-US" sz="2800" b="1" kern="0">
                <a:solidFill>
                  <a:srgbClr val="FFFFFF"/>
                </a:solidFill>
                <a:latin typeface="Century Gothic"/>
              </a:rPr>
              <a:t>YES!</a:t>
            </a:r>
          </a:p>
        </p:txBody>
      </p:sp>
      <p:sp>
        <p:nvSpPr>
          <p:cNvPr id="7" name="TextBox 15"/>
          <p:cNvSpPr txBox="1"/>
          <p:nvPr/>
        </p:nvSpPr>
        <p:spPr>
          <a:xfrm>
            <a:off x="7467600" y="2590800"/>
            <a:ext cx="1143000" cy="523875"/>
          </a:xfrm>
          <a:prstGeom prst="rect">
            <a:avLst/>
          </a:prstGeom>
          <a:solidFill>
            <a:srgbClr val="8B0000"/>
          </a:solidFill>
          <a:ln>
            <a:noFill/>
          </a:ln>
          <a:effectLst>
            <a:outerShdw dist="22997" dir="5400000" algn="tl">
              <a:srgbClr val="000000">
                <a:alpha val="35000"/>
              </a:srgbClr>
            </a:outerShdw>
          </a:effectLst>
        </p:spPr>
        <p:txBody>
          <a:bodyPr>
            <a:spAutoFit/>
          </a:bodyPr>
          <a:lstStyle/>
          <a:p>
            <a:pPr fontAlgn="auto">
              <a:spcBef>
                <a:spcPts val="0"/>
              </a:spcBef>
              <a:spcAft>
                <a:spcPts val="0"/>
              </a:spcAft>
              <a:defRPr sz="1800" b="0" i="0" u="none" strike="noStrike" kern="0" cap="none" spc="0" baseline="0">
                <a:solidFill>
                  <a:srgbClr val="000000"/>
                </a:solidFill>
                <a:uFillTx/>
              </a:defRPr>
            </a:pPr>
            <a:r>
              <a:rPr lang="en-US" sz="2800" b="1" kern="0">
                <a:solidFill>
                  <a:srgbClr val="FFFFFF"/>
                </a:solidFill>
                <a:latin typeface="Century Gothic"/>
              </a:rPr>
              <a:t>NO!</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eaLnBrk="1" fontAlgn="auto" hangingPunct="1">
              <a:spcBef>
                <a:spcPts val="0"/>
              </a:spcBef>
              <a:spcAft>
                <a:spcPts val="0"/>
              </a:spcAft>
              <a:defRPr/>
            </a:pPr>
            <a:r>
              <a:rPr smtClean="0"/>
              <a:t>Features of the argumentative essay</a:t>
            </a:r>
          </a:p>
        </p:txBody>
      </p:sp>
      <p:sp>
        <p:nvSpPr>
          <p:cNvPr id="3" name="Text Placeholder 2"/>
          <p:cNvSpPr txBox="1">
            <a:spLocks noGrp="1"/>
          </p:cNvSpPr>
          <p:nvPr>
            <p:ph type="body" idx="1"/>
          </p:nvPr>
        </p:nvSpPr>
        <p:spPr>
          <a:xfrm>
            <a:off x="533400" y="1600200"/>
            <a:ext cx="8001000" cy="4800600"/>
          </a:xfrm>
        </p:spPr>
        <p:txBody>
          <a:bodyPr/>
          <a:lstStyle/>
          <a:p>
            <a:pPr marL="457200" indent="-457200" algn="r" eaLnBrk="1" fontAlgn="auto" hangingPunct="1">
              <a:spcAft>
                <a:spcPts val="0"/>
              </a:spcAft>
              <a:buFont typeface="Century Gothic"/>
              <a:buAutoNum type="arabicPeriod"/>
              <a:defRPr/>
            </a:pPr>
            <a:r>
              <a:rPr dirty="0" smtClean="0"/>
              <a:t>You will take a side on the question, so your essay</a:t>
            </a:r>
            <a:r>
              <a:rPr u="sng" dirty="0" smtClean="0"/>
              <a:t> will clearly state a viewpoint.  </a:t>
            </a:r>
            <a:endParaRPr dirty="0" smtClean="0"/>
          </a:p>
          <a:p>
            <a:pPr eaLnBrk="1" fontAlgn="auto" hangingPunct="1">
              <a:spcAft>
                <a:spcPts val="0"/>
              </a:spcAft>
              <a:buFontTx/>
              <a:buNone/>
              <a:defRPr/>
            </a:pPr>
            <a:r>
              <a:rPr dirty="0" smtClean="0"/>
              <a:t>For example:</a:t>
            </a:r>
          </a:p>
          <a:p>
            <a:pPr eaLnBrk="1" fontAlgn="auto" hangingPunct="1">
              <a:spcAft>
                <a:spcPts val="0"/>
              </a:spcAft>
              <a:buFontTx/>
              <a:buNone/>
              <a:defRPr/>
            </a:pPr>
            <a:r>
              <a:rPr dirty="0" smtClean="0"/>
              <a:t>QUESTION: Was Andrew Carnegie a robber-baron or a captain of industry?</a:t>
            </a:r>
            <a:endParaRPr dirty="0" smtClean="0"/>
          </a:p>
          <a:p>
            <a:pPr eaLnBrk="1" fontAlgn="auto" hangingPunct="1">
              <a:spcAft>
                <a:spcPts val="0"/>
              </a:spcAft>
              <a:buFontTx/>
              <a:buNone/>
              <a:defRPr/>
            </a:pPr>
            <a:r>
              <a:rPr dirty="0" smtClean="0"/>
              <a:t>THESIS: </a:t>
            </a:r>
            <a:r>
              <a:rPr dirty="0" smtClean="0"/>
              <a:t>Though he took advantage of his employees and the competition, it is Andrew Carnegie's personal initiative and innovation that clearly position him among America's most successful captains of industry.  </a:t>
            </a:r>
            <a:endParaRPr dirty="0" smtClean="0"/>
          </a:p>
          <a:p>
            <a:pPr eaLnBrk="1" fontAlgn="auto" hangingPunct="1">
              <a:spcAft>
                <a:spcPts val="0"/>
              </a:spcAft>
              <a:buFontTx/>
              <a:buNone/>
              <a:defRPr/>
            </a:pPr>
            <a:endParaRPr dirty="0" smtClean="0"/>
          </a:p>
          <a:p>
            <a:pPr eaLnBrk="1" fontAlgn="auto" hangingPunct="1">
              <a:spcAft>
                <a:spcPts val="0"/>
              </a:spcAft>
              <a:buFontTx/>
              <a:buNone/>
              <a:defRPr/>
            </a:pPr>
            <a:endParaRPr dirty="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eaLnBrk="1" fontAlgn="auto" hangingPunct="1">
              <a:spcBef>
                <a:spcPts val="0"/>
              </a:spcBef>
              <a:spcAft>
                <a:spcPts val="0"/>
              </a:spcAft>
              <a:defRPr/>
            </a:pPr>
            <a:r>
              <a:rPr smtClean="0"/>
              <a:t>Features of the argumentative essay</a:t>
            </a:r>
          </a:p>
        </p:txBody>
      </p:sp>
      <p:sp>
        <p:nvSpPr>
          <p:cNvPr id="3" name="Text Placeholder 2"/>
          <p:cNvSpPr txBox="1">
            <a:spLocks noGrp="1"/>
          </p:cNvSpPr>
          <p:nvPr>
            <p:ph type="body" idx="1"/>
          </p:nvPr>
        </p:nvSpPr>
        <p:spPr>
          <a:xfrm>
            <a:off x="533400" y="1600200"/>
            <a:ext cx="8001000" cy="4572000"/>
          </a:xfrm>
        </p:spPr>
        <p:txBody>
          <a:bodyPr/>
          <a:lstStyle/>
          <a:p>
            <a:pPr marL="457200" lvl="1" indent="-457200" algn="r" eaLnBrk="1" fontAlgn="auto" hangingPunct="1">
              <a:spcBef>
                <a:spcPts val="1100"/>
              </a:spcBef>
              <a:spcAft>
                <a:spcPts val="0"/>
              </a:spcAft>
              <a:buFont typeface="Century Gothic"/>
              <a:buAutoNum type="arabicPeriod" startAt="2"/>
              <a:defRPr/>
            </a:pPr>
            <a:r>
              <a:rPr smtClean="0"/>
              <a:t>You will concede some of the opposition’s position, so you will </a:t>
            </a:r>
            <a:r>
              <a:rPr u="sng" smtClean="0"/>
              <a:t>include a concession</a:t>
            </a:r>
            <a:r>
              <a:rPr smtClean="0"/>
              <a:t>.</a:t>
            </a:r>
          </a:p>
          <a:p>
            <a:pPr marL="857250" lvl="2" indent="-457200" eaLnBrk="1" fontAlgn="auto" hangingPunct="1">
              <a:spcBef>
                <a:spcPts val="1000"/>
              </a:spcBef>
              <a:spcAft>
                <a:spcPts val="0"/>
              </a:spcAft>
              <a:buFontTx/>
              <a:buNone/>
              <a:defRPr/>
            </a:pPr>
            <a:r>
              <a:rPr smtClean="0"/>
              <a:t>Think of the concession as a “yes, but” statement.              Yes, acknowledge some of the opposition’s concerns, but follow with a rebuttal of your own position.</a:t>
            </a:r>
          </a:p>
          <a:p>
            <a:pPr marL="457200" lvl="1" indent="-457200" eaLnBrk="1" fontAlgn="auto" hangingPunct="1">
              <a:spcBef>
                <a:spcPts val="1100"/>
              </a:spcBef>
              <a:spcAft>
                <a:spcPts val="0"/>
              </a:spcAft>
              <a:buFont typeface="Century Gothic" pitchFamily="34"/>
              <a:buNone/>
              <a:defRPr/>
            </a:pPr>
            <a:r>
              <a:rPr smtClean="0"/>
              <a:t>For example:</a:t>
            </a:r>
          </a:p>
          <a:p>
            <a:pPr marL="457200" lvl="1" indent="-457200" eaLnBrk="1" fontAlgn="auto" hangingPunct="1">
              <a:spcBef>
                <a:spcPts val="1100"/>
              </a:spcBef>
              <a:spcAft>
                <a:spcPts val="0"/>
              </a:spcAft>
              <a:buFont typeface="Century Gothic" pitchFamily="34"/>
              <a:buNone/>
              <a:defRPr/>
            </a:pPr>
            <a:endParaRPr smtClean="0"/>
          </a:p>
          <a:p>
            <a:pPr marL="457200" lvl="1" indent="-457200" algn="r" eaLnBrk="1" fontAlgn="auto" hangingPunct="1">
              <a:spcBef>
                <a:spcPts val="1100"/>
              </a:spcBef>
              <a:spcAft>
                <a:spcPts val="0"/>
              </a:spcAft>
              <a:buFont typeface="Century Gothic" pitchFamily="34"/>
              <a:buNone/>
              <a:defRPr/>
            </a:pPr>
            <a:endParaRPr smtClean="0"/>
          </a:p>
          <a:p>
            <a:pPr eaLnBrk="1" fontAlgn="auto" hangingPunct="1">
              <a:spcAft>
                <a:spcPts val="0"/>
              </a:spcAft>
              <a:defRPr/>
            </a:pPr>
            <a:endParaRPr smtClean="0"/>
          </a:p>
        </p:txBody>
      </p:sp>
      <p:grpSp>
        <p:nvGrpSpPr>
          <p:cNvPr id="9220" name="Diagram 3"/>
          <p:cNvGrpSpPr>
            <a:grpSpLocks/>
          </p:cNvGrpSpPr>
          <p:nvPr/>
        </p:nvGrpSpPr>
        <p:grpSpPr bwMode="auto">
          <a:xfrm>
            <a:off x="688975" y="3811588"/>
            <a:ext cx="7323138" cy="2257425"/>
            <a:chOff x="689521" y="3811475"/>
            <a:chExt cx="7323292" cy="2257644"/>
          </a:xfrm>
        </p:grpSpPr>
        <p:sp>
          <p:nvSpPr>
            <p:cNvPr id="5" name="Freeform 4"/>
            <p:cNvSpPr/>
            <p:nvPr/>
          </p:nvSpPr>
          <p:spPr>
            <a:xfrm>
              <a:off x="2899367" y="3811475"/>
              <a:ext cx="5110270" cy="1071666"/>
            </a:xfrm>
            <a:custGeom>
              <a:avLst/>
              <a:gdLst>
                <a:gd name="f0" fmla="val 10800000"/>
                <a:gd name="f1" fmla="val 5400000"/>
                <a:gd name="f2" fmla="val 180"/>
                <a:gd name="f3" fmla="val w"/>
                <a:gd name="f4" fmla="val h"/>
                <a:gd name="f5" fmla="val 0"/>
                <a:gd name="f6" fmla="val 5110647"/>
                <a:gd name="f7" fmla="val 1071316"/>
                <a:gd name="f8" fmla="val 133914"/>
                <a:gd name="f9" fmla="val 4574989"/>
                <a:gd name="f10" fmla="val 535658"/>
                <a:gd name="f11" fmla="val 937402"/>
                <a:gd name="f12" fmla="+- 0 0 -90"/>
                <a:gd name="f13" fmla="*/ f3 1 5110647"/>
                <a:gd name="f14" fmla="*/ f4 1 1071316"/>
                <a:gd name="f15" fmla="val f5"/>
                <a:gd name="f16" fmla="val f6"/>
                <a:gd name="f17" fmla="val f7"/>
                <a:gd name="f18" fmla="*/ f12 f0 1"/>
                <a:gd name="f19" fmla="+- f17 0 f15"/>
                <a:gd name="f20" fmla="+- f16 0 f15"/>
                <a:gd name="f21" fmla="*/ f18 1 f2"/>
                <a:gd name="f22" fmla="*/ f20 1 5110647"/>
                <a:gd name="f23" fmla="*/ f19 1 1071316"/>
                <a:gd name="f24" fmla="*/ 0 f20 1"/>
                <a:gd name="f25" fmla="*/ 133914 f19 1"/>
                <a:gd name="f26" fmla="*/ 4574989 f20 1"/>
                <a:gd name="f27" fmla="*/ 0 f19 1"/>
                <a:gd name="f28" fmla="*/ 5110647 f20 1"/>
                <a:gd name="f29" fmla="*/ 535658 f19 1"/>
                <a:gd name="f30" fmla="*/ 1071316 f19 1"/>
                <a:gd name="f31" fmla="*/ 937402 f19 1"/>
                <a:gd name="f32" fmla="+- f21 0 f1"/>
                <a:gd name="f33" fmla="*/ f24 1 5110647"/>
                <a:gd name="f34" fmla="*/ f25 1 1071316"/>
                <a:gd name="f35" fmla="*/ f26 1 5110647"/>
                <a:gd name="f36" fmla="*/ f27 1 1071316"/>
                <a:gd name="f37" fmla="*/ f28 1 5110647"/>
                <a:gd name="f38" fmla="*/ f29 1 1071316"/>
                <a:gd name="f39" fmla="*/ f30 1 1071316"/>
                <a:gd name="f40" fmla="*/ f31 1 1071316"/>
                <a:gd name="f41" fmla="*/ f15 1 f22"/>
                <a:gd name="f42" fmla="*/ f16 1 f22"/>
                <a:gd name="f43" fmla="*/ f15 1 f23"/>
                <a:gd name="f44" fmla="*/ f17 1 f23"/>
                <a:gd name="f45" fmla="*/ f33 1 f22"/>
                <a:gd name="f46" fmla="*/ f34 1 f23"/>
                <a:gd name="f47" fmla="*/ f35 1 f22"/>
                <a:gd name="f48" fmla="*/ f36 1 f23"/>
                <a:gd name="f49" fmla="*/ f37 1 f22"/>
                <a:gd name="f50" fmla="*/ f38 1 f23"/>
                <a:gd name="f51" fmla="*/ f39 1 f23"/>
                <a:gd name="f52" fmla="*/ f40 1 f23"/>
                <a:gd name="f53" fmla="*/ f41 f13 1"/>
                <a:gd name="f54" fmla="*/ f42 f13 1"/>
                <a:gd name="f55" fmla="*/ f44 f14 1"/>
                <a:gd name="f56" fmla="*/ f43 f14 1"/>
                <a:gd name="f57" fmla="*/ f45 f13 1"/>
                <a:gd name="f58" fmla="*/ f46 f14 1"/>
                <a:gd name="f59" fmla="*/ f47 f13 1"/>
                <a:gd name="f60" fmla="*/ f48 f14 1"/>
                <a:gd name="f61" fmla="*/ f49 f13 1"/>
                <a:gd name="f62" fmla="*/ f50 f14 1"/>
                <a:gd name="f63" fmla="*/ f51 f14 1"/>
                <a:gd name="f64" fmla="*/ f52 f14 1"/>
              </a:gdLst>
              <a:ahLst/>
              <a:cxnLst>
                <a:cxn ang="3cd4">
                  <a:pos x="hc" y="t"/>
                </a:cxn>
                <a:cxn ang="0">
                  <a:pos x="r" y="vc"/>
                </a:cxn>
                <a:cxn ang="cd4">
                  <a:pos x="hc" y="b"/>
                </a:cxn>
                <a:cxn ang="cd2">
                  <a:pos x="l" y="vc"/>
                </a:cxn>
                <a:cxn ang="f32">
                  <a:pos x="f57" y="f58"/>
                </a:cxn>
                <a:cxn ang="f32">
                  <a:pos x="f59" y="f58"/>
                </a:cxn>
                <a:cxn ang="f32">
                  <a:pos x="f59" y="f60"/>
                </a:cxn>
                <a:cxn ang="f32">
                  <a:pos x="f61" y="f62"/>
                </a:cxn>
                <a:cxn ang="f32">
                  <a:pos x="f59" y="f63"/>
                </a:cxn>
                <a:cxn ang="f32">
                  <a:pos x="f59" y="f64"/>
                </a:cxn>
                <a:cxn ang="f32">
                  <a:pos x="f57" y="f64"/>
                </a:cxn>
                <a:cxn ang="f32">
                  <a:pos x="f57" y="f58"/>
                </a:cxn>
              </a:cxnLst>
              <a:rect l="f53" t="f56" r="f54" b="f55"/>
              <a:pathLst>
                <a:path w="5110647" h="1071316">
                  <a:moveTo>
                    <a:pt x="f5" y="f8"/>
                  </a:moveTo>
                  <a:lnTo>
                    <a:pt x="f9" y="f8"/>
                  </a:lnTo>
                  <a:lnTo>
                    <a:pt x="f9" y="f5"/>
                  </a:lnTo>
                  <a:lnTo>
                    <a:pt x="f6" y="f10"/>
                  </a:lnTo>
                  <a:lnTo>
                    <a:pt x="f9" y="f7"/>
                  </a:lnTo>
                  <a:lnTo>
                    <a:pt x="f9" y="f11"/>
                  </a:lnTo>
                  <a:lnTo>
                    <a:pt x="f5" y="f11"/>
                  </a:lnTo>
                  <a:lnTo>
                    <a:pt x="f5" y="f8"/>
                  </a:lnTo>
                  <a:close/>
                </a:path>
              </a:pathLst>
            </a:custGeom>
            <a:gradFill>
              <a:gsLst>
                <a:gs pos="0">
                  <a:srgbClr val="FFFFFF"/>
                </a:gs>
                <a:gs pos="100000">
                  <a:srgbClr val="FFFFFF"/>
                </a:gs>
              </a:gsLst>
              <a:lin ang="16200000"/>
            </a:gradFill>
            <a:ln w="9528">
              <a:solidFill>
                <a:srgbClr val="F9F9F9"/>
              </a:solidFill>
              <a:prstDash val="solid"/>
              <a:round/>
            </a:ln>
            <a:effectLst>
              <a:outerShdw dist="19997" dir="5400000" algn="tl">
                <a:srgbClr val="000000">
                  <a:alpha val="38000"/>
                </a:srgbClr>
              </a:outerShdw>
            </a:effectLst>
          </p:spPr>
          <p:txBody>
            <a:bodyPr lIns="11430" tIns="145343" rIns="413171" bIns="145343"/>
            <a:lstStyle/>
            <a:p>
              <a:pPr marL="0" lvl="1" fontAlgn="auto">
                <a:spcBef>
                  <a:spcPts val="0"/>
                </a:spcBef>
                <a:spcAft>
                  <a:spcPts val="0"/>
                </a:spcAft>
                <a:buSzPct val="100000"/>
                <a:buFontTx/>
                <a:buChar char="•"/>
                <a:defRPr sz="1800" b="0" i="0" u="none" strike="noStrike" kern="0" cap="none" spc="0" baseline="0">
                  <a:solidFill>
                    <a:srgbClr val="000000"/>
                  </a:solidFill>
                  <a:uFillTx/>
                </a:defRPr>
              </a:pPr>
              <a:r>
                <a:rPr lang="en-US" b="1" kern="0" dirty="0" smtClean="0">
                  <a:solidFill>
                    <a:srgbClr val="000099"/>
                  </a:solidFill>
                  <a:latin typeface="Century Gothic"/>
                </a:rPr>
                <a:t>Andrew Carnegie took advantage of his employees and his competitors.</a:t>
              </a:r>
              <a:endParaRPr lang="en-US" b="1" kern="0" dirty="0">
                <a:solidFill>
                  <a:srgbClr val="000099"/>
                </a:solidFill>
                <a:latin typeface="Century Gothic"/>
              </a:endParaRPr>
            </a:p>
          </p:txBody>
        </p:sp>
        <p:sp>
          <p:nvSpPr>
            <p:cNvPr id="6" name="Freeform 5"/>
            <p:cNvSpPr/>
            <p:nvPr/>
          </p:nvSpPr>
          <p:spPr>
            <a:xfrm>
              <a:off x="692696" y="4001993"/>
              <a:ext cx="1917740" cy="689042"/>
            </a:xfrm>
            <a:custGeom>
              <a:avLst/>
              <a:gdLst>
                <a:gd name="f0" fmla="val 10800000"/>
                <a:gd name="f1" fmla="val 5400000"/>
                <a:gd name="f2" fmla="val 180"/>
                <a:gd name="f3" fmla="val w"/>
                <a:gd name="f4" fmla="val h"/>
                <a:gd name="f5" fmla="val 0"/>
                <a:gd name="f6" fmla="val 1916500"/>
                <a:gd name="f7" fmla="val 688776"/>
                <a:gd name="f8" fmla="val 114798"/>
                <a:gd name="f9" fmla="val 84352"/>
                <a:gd name="f10" fmla="val 12095"/>
                <a:gd name="f11" fmla="val 55152"/>
                <a:gd name="f12" fmla="val 33624"/>
                <a:gd name="f13" fmla="val 55153"/>
                <a:gd name="f14" fmla="val 1"/>
                <a:gd name="f15" fmla="val 114799"/>
                <a:gd name="f16" fmla="val 1801702"/>
                <a:gd name="f17" fmla="val 1832148"/>
                <a:gd name="f18" fmla="val 1861348"/>
                <a:gd name="f19" fmla="val 1882876"/>
                <a:gd name="f20" fmla="val 1904405"/>
                <a:gd name="f21" fmla="val 1916499"/>
                <a:gd name="f22" fmla="val 267859"/>
                <a:gd name="f23" fmla="val 420918"/>
                <a:gd name="f24" fmla="val 573978"/>
                <a:gd name="f25" fmla="val 604424"/>
                <a:gd name="f26" fmla="val 633624"/>
                <a:gd name="f27" fmla="val 655152"/>
                <a:gd name="f28" fmla="val 1861347"/>
                <a:gd name="f29" fmla="val 676681"/>
                <a:gd name="f30" fmla="val 633623"/>
                <a:gd name="f31" fmla="val 573977"/>
                <a:gd name="f32" fmla="val 420917"/>
                <a:gd name="f33" fmla="val 267858"/>
                <a:gd name="f34" fmla="+- 0 0 -90"/>
                <a:gd name="f35" fmla="*/ f3 1 1916500"/>
                <a:gd name="f36" fmla="*/ f4 1 688776"/>
                <a:gd name="f37" fmla="val f5"/>
                <a:gd name="f38" fmla="val f6"/>
                <a:gd name="f39" fmla="val f7"/>
                <a:gd name="f40" fmla="*/ f34 f0 1"/>
                <a:gd name="f41" fmla="+- f39 0 f37"/>
                <a:gd name="f42" fmla="+- f38 0 f37"/>
                <a:gd name="f43" fmla="*/ f40 1 f2"/>
                <a:gd name="f44" fmla="*/ f42 1 1916500"/>
                <a:gd name="f45" fmla="*/ f41 1 688776"/>
                <a:gd name="f46" fmla="*/ 0 f42 1"/>
                <a:gd name="f47" fmla="*/ 114798 f41 1"/>
                <a:gd name="f48" fmla="*/ 33624 f42 1"/>
                <a:gd name="f49" fmla="*/ 33624 f41 1"/>
                <a:gd name="f50" fmla="*/ 114799 f42 1"/>
                <a:gd name="f51" fmla="*/ 1 f41 1"/>
                <a:gd name="f52" fmla="*/ 1801702 f42 1"/>
                <a:gd name="f53" fmla="*/ 0 f41 1"/>
                <a:gd name="f54" fmla="*/ 1882876 f42 1"/>
                <a:gd name="f55" fmla="*/ 1916499 f42 1"/>
                <a:gd name="f56" fmla="*/ 114799 f41 1"/>
                <a:gd name="f57" fmla="*/ 1916500 f42 1"/>
                <a:gd name="f58" fmla="*/ 573978 f41 1"/>
                <a:gd name="f59" fmla="*/ 655152 f41 1"/>
                <a:gd name="f60" fmla="*/ 688776 f41 1"/>
                <a:gd name="f61" fmla="*/ 114798 f42 1"/>
                <a:gd name="f62" fmla="*/ 1 f42 1"/>
                <a:gd name="f63" fmla="*/ 573977 f41 1"/>
                <a:gd name="f64" fmla="+- f43 0 f1"/>
                <a:gd name="f65" fmla="*/ f46 1 1916500"/>
                <a:gd name="f66" fmla="*/ f47 1 688776"/>
                <a:gd name="f67" fmla="*/ f48 1 1916500"/>
                <a:gd name="f68" fmla="*/ f49 1 688776"/>
                <a:gd name="f69" fmla="*/ f50 1 1916500"/>
                <a:gd name="f70" fmla="*/ f51 1 688776"/>
                <a:gd name="f71" fmla="*/ f52 1 1916500"/>
                <a:gd name="f72" fmla="*/ f53 1 688776"/>
                <a:gd name="f73" fmla="*/ f54 1 1916500"/>
                <a:gd name="f74" fmla="*/ f55 1 1916500"/>
                <a:gd name="f75" fmla="*/ f56 1 688776"/>
                <a:gd name="f76" fmla="*/ f57 1 1916500"/>
                <a:gd name="f77" fmla="*/ f58 1 688776"/>
                <a:gd name="f78" fmla="*/ f59 1 688776"/>
                <a:gd name="f79" fmla="*/ f60 1 688776"/>
                <a:gd name="f80" fmla="*/ f61 1 1916500"/>
                <a:gd name="f81" fmla="*/ f62 1 1916500"/>
                <a:gd name="f82" fmla="*/ f63 1 688776"/>
                <a:gd name="f83" fmla="*/ f37 1 f44"/>
                <a:gd name="f84" fmla="*/ f38 1 f44"/>
                <a:gd name="f85" fmla="*/ f37 1 f45"/>
                <a:gd name="f86" fmla="*/ f39 1 f45"/>
                <a:gd name="f87" fmla="*/ f65 1 f44"/>
                <a:gd name="f88" fmla="*/ f66 1 f45"/>
                <a:gd name="f89" fmla="*/ f67 1 f44"/>
                <a:gd name="f90" fmla="*/ f68 1 f45"/>
                <a:gd name="f91" fmla="*/ f69 1 f44"/>
                <a:gd name="f92" fmla="*/ f70 1 f45"/>
                <a:gd name="f93" fmla="*/ f71 1 f44"/>
                <a:gd name="f94" fmla="*/ f72 1 f45"/>
                <a:gd name="f95" fmla="*/ f73 1 f44"/>
                <a:gd name="f96" fmla="*/ f74 1 f44"/>
                <a:gd name="f97" fmla="*/ f75 1 f45"/>
                <a:gd name="f98" fmla="*/ f76 1 f44"/>
                <a:gd name="f99" fmla="*/ f77 1 f45"/>
                <a:gd name="f100" fmla="*/ f78 1 f45"/>
                <a:gd name="f101" fmla="*/ f79 1 f45"/>
                <a:gd name="f102" fmla="*/ f80 1 f44"/>
                <a:gd name="f103" fmla="*/ f81 1 f44"/>
                <a:gd name="f104" fmla="*/ f82 1 f45"/>
                <a:gd name="f105" fmla="*/ f83 f35 1"/>
                <a:gd name="f106" fmla="*/ f84 f35 1"/>
                <a:gd name="f107" fmla="*/ f86 f36 1"/>
                <a:gd name="f108" fmla="*/ f85 f36 1"/>
                <a:gd name="f109" fmla="*/ f87 f35 1"/>
                <a:gd name="f110" fmla="*/ f88 f36 1"/>
                <a:gd name="f111" fmla="*/ f89 f35 1"/>
                <a:gd name="f112" fmla="*/ f90 f36 1"/>
                <a:gd name="f113" fmla="*/ f91 f35 1"/>
                <a:gd name="f114" fmla="*/ f92 f36 1"/>
                <a:gd name="f115" fmla="*/ f93 f35 1"/>
                <a:gd name="f116" fmla="*/ f94 f36 1"/>
                <a:gd name="f117" fmla="*/ f95 f35 1"/>
                <a:gd name="f118" fmla="*/ f96 f35 1"/>
                <a:gd name="f119" fmla="*/ f97 f36 1"/>
                <a:gd name="f120" fmla="*/ f98 f35 1"/>
                <a:gd name="f121" fmla="*/ f99 f36 1"/>
                <a:gd name="f122" fmla="*/ f100 f36 1"/>
                <a:gd name="f123" fmla="*/ f101 f36 1"/>
                <a:gd name="f124" fmla="*/ f102 f35 1"/>
                <a:gd name="f125" fmla="*/ f103 f35 1"/>
                <a:gd name="f126" fmla="*/ f104 f36 1"/>
              </a:gdLst>
              <a:ahLst/>
              <a:cxnLst>
                <a:cxn ang="3cd4">
                  <a:pos x="hc" y="t"/>
                </a:cxn>
                <a:cxn ang="0">
                  <a:pos x="r" y="vc"/>
                </a:cxn>
                <a:cxn ang="cd4">
                  <a:pos x="hc" y="b"/>
                </a:cxn>
                <a:cxn ang="cd2">
                  <a:pos x="l" y="vc"/>
                </a:cxn>
                <a:cxn ang="f64">
                  <a:pos x="f109" y="f110"/>
                </a:cxn>
                <a:cxn ang="f64">
                  <a:pos x="f111" y="f112"/>
                </a:cxn>
                <a:cxn ang="f64">
                  <a:pos x="f113" y="f114"/>
                </a:cxn>
                <a:cxn ang="f64">
                  <a:pos x="f115" y="f116"/>
                </a:cxn>
                <a:cxn ang="f64">
                  <a:pos x="f117" y="f112"/>
                </a:cxn>
                <a:cxn ang="f64">
                  <a:pos x="f118" y="f119"/>
                </a:cxn>
                <a:cxn ang="f64">
                  <a:pos x="f120" y="f121"/>
                </a:cxn>
                <a:cxn ang="f64">
                  <a:pos x="f117" y="f122"/>
                </a:cxn>
                <a:cxn ang="f64">
                  <a:pos x="f115" y="f123"/>
                </a:cxn>
                <a:cxn ang="f64">
                  <a:pos x="f124" y="f123"/>
                </a:cxn>
                <a:cxn ang="f64">
                  <a:pos x="f111" y="f122"/>
                </a:cxn>
                <a:cxn ang="f64">
                  <a:pos x="f125" y="f126"/>
                </a:cxn>
                <a:cxn ang="f64">
                  <a:pos x="f109" y="f110"/>
                </a:cxn>
              </a:cxnLst>
              <a:rect l="f105" t="f108" r="f106" b="f107"/>
              <a:pathLst>
                <a:path w="1916500" h="688776">
                  <a:moveTo>
                    <a:pt x="f5" y="f8"/>
                  </a:moveTo>
                  <a:cubicBezTo>
                    <a:pt x="f5" y="f9"/>
                    <a:pt x="f10" y="f11"/>
                    <a:pt x="f12" y="f12"/>
                  </a:cubicBezTo>
                  <a:cubicBezTo>
                    <a:pt x="f13" y="f10"/>
                    <a:pt x="f9" y="f14"/>
                    <a:pt x="f15" y="f14"/>
                  </a:cubicBezTo>
                  <a:lnTo>
                    <a:pt x="f16" y="f5"/>
                  </a:lnTo>
                  <a:cubicBezTo>
                    <a:pt x="f17" y="f5"/>
                    <a:pt x="f18" y="f10"/>
                    <a:pt x="f19" y="f12"/>
                  </a:cubicBezTo>
                  <a:cubicBezTo>
                    <a:pt x="f20" y="f13"/>
                    <a:pt x="f21" y="f9"/>
                    <a:pt x="f21" y="f15"/>
                  </a:cubicBezTo>
                  <a:cubicBezTo>
                    <a:pt x="f21" y="f22"/>
                    <a:pt x="f6" y="f23"/>
                    <a:pt x="f6" y="f24"/>
                  </a:cubicBezTo>
                  <a:cubicBezTo>
                    <a:pt x="f6" y="f25"/>
                    <a:pt x="f20" y="f26"/>
                    <a:pt x="f19" y="f27"/>
                  </a:cubicBezTo>
                  <a:cubicBezTo>
                    <a:pt x="f28" y="f29"/>
                    <a:pt x="f17" y="f7"/>
                    <a:pt x="f16" y="f7"/>
                  </a:cubicBezTo>
                  <a:lnTo>
                    <a:pt x="f8" y="f7"/>
                  </a:lnTo>
                  <a:cubicBezTo>
                    <a:pt x="f9" y="f7"/>
                    <a:pt x="f11" y="f29"/>
                    <a:pt x="f12" y="f27"/>
                  </a:cubicBezTo>
                  <a:cubicBezTo>
                    <a:pt x="f10" y="f30"/>
                    <a:pt x="f5" y="f25"/>
                    <a:pt x="f14" y="f31"/>
                  </a:cubicBezTo>
                  <a:cubicBezTo>
                    <a:pt x="f14" y="f32"/>
                    <a:pt x="f5" y="f33"/>
                    <a:pt x="f5" y="f8"/>
                  </a:cubicBezTo>
                  <a:close/>
                </a:path>
              </a:pathLst>
            </a:custGeom>
            <a:gradFill>
              <a:gsLst>
                <a:gs pos="0">
                  <a:srgbClr val="9D0000"/>
                </a:gs>
                <a:gs pos="100000">
                  <a:srgbClr val="CE0000"/>
                </a:gs>
              </a:gsLst>
              <a:lin ang="16200000"/>
            </a:gradFill>
            <a:ln>
              <a:noFill/>
              <a:prstDash val="solid"/>
            </a:ln>
            <a:effectLst>
              <a:outerShdw dist="22997" dir="5400000" algn="tl">
                <a:srgbClr val="000000">
                  <a:alpha val="35000"/>
                </a:srgbClr>
              </a:outerShdw>
            </a:effectLst>
          </p:spPr>
          <p:txBody>
            <a:bodyPr lIns="163165" tIns="98389" rIns="163165" bIns="98389" anchor="ctr" anchorCtr="1"/>
            <a:lstStyle/>
            <a:p>
              <a:pPr algn="ctr" defTabSz="1511302" fontAlgn="auto">
                <a:lnSpc>
                  <a:spcPct val="90000"/>
                </a:lnSpc>
                <a:spcBef>
                  <a:spcPts val="0"/>
                </a:spcBef>
                <a:spcAft>
                  <a:spcPts val="1400"/>
                </a:spcAft>
                <a:defRPr sz="1800" b="0" i="0" u="none" strike="noStrike" kern="0" cap="none" spc="0" baseline="0">
                  <a:solidFill>
                    <a:srgbClr val="000000"/>
                  </a:solidFill>
                  <a:uFillTx/>
                </a:defRPr>
              </a:pPr>
              <a:r>
                <a:rPr lang="en-US" sz="3400" kern="0">
                  <a:solidFill>
                    <a:srgbClr val="FFFFFF"/>
                  </a:solidFill>
                  <a:latin typeface="Century Gothic"/>
                </a:rPr>
                <a:t>YES: </a:t>
              </a:r>
            </a:p>
          </p:txBody>
        </p:sp>
        <p:sp>
          <p:nvSpPr>
            <p:cNvPr id="7" name="Freeform 6"/>
            <p:cNvSpPr/>
            <p:nvPr/>
          </p:nvSpPr>
          <p:spPr>
            <a:xfrm>
              <a:off x="2897780" y="4951411"/>
              <a:ext cx="5115033" cy="1117708"/>
            </a:xfrm>
            <a:custGeom>
              <a:avLst/>
              <a:gdLst>
                <a:gd name="f0" fmla="val 10800000"/>
                <a:gd name="f1" fmla="val 5400000"/>
                <a:gd name="f2" fmla="val 180"/>
                <a:gd name="f3" fmla="val w"/>
                <a:gd name="f4" fmla="val h"/>
                <a:gd name="f5" fmla="val 0"/>
                <a:gd name="f6" fmla="val 5115643"/>
                <a:gd name="f7" fmla="val 1117450"/>
                <a:gd name="f8" fmla="val 139681"/>
                <a:gd name="f9" fmla="val 4556918"/>
                <a:gd name="f10" fmla="val 558725"/>
                <a:gd name="f11" fmla="val 977769"/>
                <a:gd name="f12" fmla="+- 0 0 -90"/>
                <a:gd name="f13" fmla="*/ f3 1 5115643"/>
                <a:gd name="f14" fmla="*/ f4 1 1117450"/>
                <a:gd name="f15" fmla="val f5"/>
                <a:gd name="f16" fmla="val f6"/>
                <a:gd name="f17" fmla="val f7"/>
                <a:gd name="f18" fmla="*/ f12 f0 1"/>
                <a:gd name="f19" fmla="+- f17 0 f15"/>
                <a:gd name="f20" fmla="+- f16 0 f15"/>
                <a:gd name="f21" fmla="*/ f18 1 f2"/>
                <a:gd name="f22" fmla="*/ f20 1 5115643"/>
                <a:gd name="f23" fmla="*/ f19 1 1117450"/>
                <a:gd name="f24" fmla="*/ 0 f20 1"/>
                <a:gd name="f25" fmla="*/ 139681 f19 1"/>
                <a:gd name="f26" fmla="*/ 4556918 f20 1"/>
                <a:gd name="f27" fmla="*/ 0 f19 1"/>
                <a:gd name="f28" fmla="*/ 5115643 f20 1"/>
                <a:gd name="f29" fmla="*/ 558725 f19 1"/>
                <a:gd name="f30" fmla="*/ 1117450 f19 1"/>
                <a:gd name="f31" fmla="*/ 977769 f19 1"/>
                <a:gd name="f32" fmla="+- f21 0 f1"/>
                <a:gd name="f33" fmla="*/ f24 1 5115643"/>
                <a:gd name="f34" fmla="*/ f25 1 1117450"/>
                <a:gd name="f35" fmla="*/ f26 1 5115643"/>
                <a:gd name="f36" fmla="*/ f27 1 1117450"/>
                <a:gd name="f37" fmla="*/ f28 1 5115643"/>
                <a:gd name="f38" fmla="*/ f29 1 1117450"/>
                <a:gd name="f39" fmla="*/ f30 1 1117450"/>
                <a:gd name="f40" fmla="*/ f31 1 1117450"/>
                <a:gd name="f41" fmla="*/ f15 1 f22"/>
                <a:gd name="f42" fmla="*/ f16 1 f22"/>
                <a:gd name="f43" fmla="*/ f15 1 f23"/>
                <a:gd name="f44" fmla="*/ f17 1 f23"/>
                <a:gd name="f45" fmla="*/ f33 1 f22"/>
                <a:gd name="f46" fmla="*/ f34 1 f23"/>
                <a:gd name="f47" fmla="*/ f35 1 f22"/>
                <a:gd name="f48" fmla="*/ f36 1 f23"/>
                <a:gd name="f49" fmla="*/ f37 1 f22"/>
                <a:gd name="f50" fmla="*/ f38 1 f23"/>
                <a:gd name="f51" fmla="*/ f39 1 f23"/>
                <a:gd name="f52" fmla="*/ f40 1 f23"/>
                <a:gd name="f53" fmla="*/ f41 f13 1"/>
                <a:gd name="f54" fmla="*/ f42 f13 1"/>
                <a:gd name="f55" fmla="*/ f44 f14 1"/>
                <a:gd name="f56" fmla="*/ f43 f14 1"/>
                <a:gd name="f57" fmla="*/ f45 f13 1"/>
                <a:gd name="f58" fmla="*/ f46 f14 1"/>
                <a:gd name="f59" fmla="*/ f47 f13 1"/>
                <a:gd name="f60" fmla="*/ f48 f14 1"/>
                <a:gd name="f61" fmla="*/ f49 f13 1"/>
                <a:gd name="f62" fmla="*/ f50 f14 1"/>
                <a:gd name="f63" fmla="*/ f51 f14 1"/>
                <a:gd name="f64" fmla="*/ f52 f14 1"/>
              </a:gdLst>
              <a:ahLst/>
              <a:cxnLst>
                <a:cxn ang="3cd4">
                  <a:pos x="hc" y="t"/>
                </a:cxn>
                <a:cxn ang="0">
                  <a:pos x="r" y="vc"/>
                </a:cxn>
                <a:cxn ang="cd4">
                  <a:pos x="hc" y="b"/>
                </a:cxn>
                <a:cxn ang="cd2">
                  <a:pos x="l" y="vc"/>
                </a:cxn>
                <a:cxn ang="f32">
                  <a:pos x="f57" y="f58"/>
                </a:cxn>
                <a:cxn ang="f32">
                  <a:pos x="f59" y="f58"/>
                </a:cxn>
                <a:cxn ang="f32">
                  <a:pos x="f59" y="f60"/>
                </a:cxn>
                <a:cxn ang="f32">
                  <a:pos x="f61" y="f62"/>
                </a:cxn>
                <a:cxn ang="f32">
                  <a:pos x="f59" y="f63"/>
                </a:cxn>
                <a:cxn ang="f32">
                  <a:pos x="f59" y="f64"/>
                </a:cxn>
                <a:cxn ang="f32">
                  <a:pos x="f57" y="f64"/>
                </a:cxn>
                <a:cxn ang="f32">
                  <a:pos x="f57" y="f58"/>
                </a:cxn>
              </a:cxnLst>
              <a:rect l="f53" t="f56" r="f54" b="f55"/>
              <a:pathLst>
                <a:path w="5115643" h="1117450">
                  <a:moveTo>
                    <a:pt x="f5" y="f8"/>
                  </a:moveTo>
                  <a:lnTo>
                    <a:pt x="f9" y="f8"/>
                  </a:lnTo>
                  <a:lnTo>
                    <a:pt x="f9" y="f5"/>
                  </a:lnTo>
                  <a:lnTo>
                    <a:pt x="f6" y="f10"/>
                  </a:lnTo>
                  <a:lnTo>
                    <a:pt x="f9" y="f7"/>
                  </a:lnTo>
                  <a:lnTo>
                    <a:pt x="f9" y="f11"/>
                  </a:lnTo>
                  <a:lnTo>
                    <a:pt x="f5" y="f11"/>
                  </a:lnTo>
                  <a:lnTo>
                    <a:pt x="f5" y="f8"/>
                  </a:lnTo>
                  <a:close/>
                </a:path>
              </a:pathLst>
            </a:custGeom>
            <a:gradFill>
              <a:gsLst>
                <a:gs pos="0">
                  <a:srgbClr val="FFFFFF"/>
                </a:gs>
                <a:gs pos="100000">
                  <a:srgbClr val="FFFFFF"/>
                </a:gs>
              </a:gsLst>
              <a:lin ang="16200000"/>
            </a:gradFill>
            <a:ln w="9528">
              <a:solidFill>
                <a:srgbClr val="F9F9F9"/>
              </a:solidFill>
              <a:prstDash val="solid"/>
              <a:round/>
            </a:ln>
            <a:effectLst>
              <a:outerShdw dist="19997" dir="5400000" algn="tl">
                <a:srgbClr val="000000">
                  <a:alpha val="38000"/>
                </a:srgbClr>
              </a:outerShdw>
            </a:effectLst>
          </p:spPr>
          <p:txBody>
            <a:bodyPr lIns="11430" tIns="151113" rIns="430472" bIns="151113"/>
            <a:lstStyle/>
            <a:p>
              <a:pPr marL="0" lvl="1" fontAlgn="auto">
                <a:spcBef>
                  <a:spcPts val="0"/>
                </a:spcBef>
                <a:spcAft>
                  <a:spcPts val="0"/>
                </a:spcAft>
                <a:buSzPct val="100000"/>
                <a:buFontTx/>
                <a:buChar char="•"/>
                <a:defRPr sz="1800" b="0" i="0" u="none" strike="noStrike" kern="0" cap="none" spc="0" baseline="0">
                  <a:solidFill>
                    <a:srgbClr val="000000"/>
                  </a:solidFill>
                  <a:uFillTx/>
                </a:defRPr>
              </a:pPr>
              <a:r>
                <a:rPr lang="en-US" b="1" kern="0" dirty="0" smtClean="0">
                  <a:solidFill>
                    <a:srgbClr val="000099"/>
                  </a:solidFill>
                  <a:latin typeface="Century Gothic"/>
                </a:rPr>
                <a:t>Andrew Carnegie’s personal initiative and innovation make him a captain of industry.  </a:t>
              </a:r>
              <a:endParaRPr lang="en-US" sz="1600" kern="0" dirty="0">
                <a:solidFill>
                  <a:srgbClr val="000099"/>
                </a:solidFill>
                <a:latin typeface="Century Gothic"/>
              </a:endParaRPr>
            </a:p>
          </p:txBody>
        </p:sp>
        <p:sp>
          <p:nvSpPr>
            <p:cNvPr id="8" name="Freeform 7"/>
            <p:cNvSpPr/>
            <p:nvPr/>
          </p:nvSpPr>
          <p:spPr>
            <a:xfrm>
              <a:off x="689521" y="5167332"/>
              <a:ext cx="1917740" cy="689042"/>
            </a:xfrm>
            <a:custGeom>
              <a:avLst/>
              <a:gdLst>
                <a:gd name="f0" fmla="val 10800000"/>
                <a:gd name="f1" fmla="val 5400000"/>
                <a:gd name="f2" fmla="val 180"/>
                <a:gd name="f3" fmla="val w"/>
                <a:gd name="f4" fmla="val h"/>
                <a:gd name="f5" fmla="val 0"/>
                <a:gd name="f6" fmla="val 1918373"/>
                <a:gd name="f7" fmla="val 688776"/>
                <a:gd name="f8" fmla="val 114798"/>
                <a:gd name="f9" fmla="val 84352"/>
                <a:gd name="f10" fmla="val 12095"/>
                <a:gd name="f11" fmla="val 55152"/>
                <a:gd name="f12" fmla="val 33624"/>
                <a:gd name="f13" fmla="val 55153"/>
                <a:gd name="f14" fmla="val 1"/>
                <a:gd name="f15" fmla="val 114799"/>
                <a:gd name="f16" fmla="val 1803575"/>
                <a:gd name="f17" fmla="val 1834021"/>
                <a:gd name="f18" fmla="val 1863221"/>
                <a:gd name="f19" fmla="val 1884749"/>
                <a:gd name="f20" fmla="val 1906278"/>
                <a:gd name="f21" fmla="val 1918372"/>
                <a:gd name="f22" fmla="val 267859"/>
                <a:gd name="f23" fmla="val 420918"/>
                <a:gd name="f24" fmla="val 573978"/>
                <a:gd name="f25" fmla="val 604424"/>
                <a:gd name="f26" fmla="val 633624"/>
                <a:gd name="f27" fmla="val 655152"/>
                <a:gd name="f28" fmla="val 1863220"/>
                <a:gd name="f29" fmla="val 676681"/>
                <a:gd name="f30" fmla="val 633623"/>
                <a:gd name="f31" fmla="val 573977"/>
                <a:gd name="f32" fmla="val 420917"/>
                <a:gd name="f33" fmla="val 267858"/>
                <a:gd name="f34" fmla="+- 0 0 -90"/>
                <a:gd name="f35" fmla="*/ f3 1 1918373"/>
                <a:gd name="f36" fmla="*/ f4 1 688776"/>
                <a:gd name="f37" fmla="val f5"/>
                <a:gd name="f38" fmla="val f6"/>
                <a:gd name="f39" fmla="val f7"/>
                <a:gd name="f40" fmla="*/ f34 f0 1"/>
                <a:gd name="f41" fmla="+- f39 0 f37"/>
                <a:gd name="f42" fmla="+- f38 0 f37"/>
                <a:gd name="f43" fmla="*/ f40 1 f2"/>
                <a:gd name="f44" fmla="*/ f42 1 1918373"/>
                <a:gd name="f45" fmla="*/ f41 1 688776"/>
                <a:gd name="f46" fmla="*/ 0 f42 1"/>
                <a:gd name="f47" fmla="*/ 114798 f41 1"/>
                <a:gd name="f48" fmla="*/ 33624 f42 1"/>
                <a:gd name="f49" fmla="*/ 33624 f41 1"/>
                <a:gd name="f50" fmla="*/ 114799 f42 1"/>
                <a:gd name="f51" fmla="*/ 1 f41 1"/>
                <a:gd name="f52" fmla="*/ 1803575 f42 1"/>
                <a:gd name="f53" fmla="*/ 0 f41 1"/>
                <a:gd name="f54" fmla="*/ 1884749 f42 1"/>
                <a:gd name="f55" fmla="*/ 1918372 f42 1"/>
                <a:gd name="f56" fmla="*/ 114799 f41 1"/>
                <a:gd name="f57" fmla="*/ 1918373 f42 1"/>
                <a:gd name="f58" fmla="*/ 573978 f41 1"/>
                <a:gd name="f59" fmla="*/ 655152 f41 1"/>
                <a:gd name="f60" fmla="*/ 688776 f41 1"/>
                <a:gd name="f61" fmla="*/ 114798 f42 1"/>
                <a:gd name="f62" fmla="*/ 1 f42 1"/>
                <a:gd name="f63" fmla="*/ 573977 f41 1"/>
                <a:gd name="f64" fmla="+- f43 0 f1"/>
                <a:gd name="f65" fmla="*/ f46 1 1918373"/>
                <a:gd name="f66" fmla="*/ f47 1 688776"/>
                <a:gd name="f67" fmla="*/ f48 1 1918373"/>
                <a:gd name="f68" fmla="*/ f49 1 688776"/>
                <a:gd name="f69" fmla="*/ f50 1 1918373"/>
                <a:gd name="f70" fmla="*/ f51 1 688776"/>
                <a:gd name="f71" fmla="*/ f52 1 1918373"/>
                <a:gd name="f72" fmla="*/ f53 1 688776"/>
                <a:gd name="f73" fmla="*/ f54 1 1918373"/>
                <a:gd name="f74" fmla="*/ f55 1 1918373"/>
                <a:gd name="f75" fmla="*/ f56 1 688776"/>
                <a:gd name="f76" fmla="*/ f57 1 1918373"/>
                <a:gd name="f77" fmla="*/ f58 1 688776"/>
                <a:gd name="f78" fmla="*/ f59 1 688776"/>
                <a:gd name="f79" fmla="*/ f60 1 688776"/>
                <a:gd name="f80" fmla="*/ f61 1 1918373"/>
                <a:gd name="f81" fmla="*/ f62 1 1918373"/>
                <a:gd name="f82" fmla="*/ f63 1 688776"/>
                <a:gd name="f83" fmla="*/ f37 1 f44"/>
                <a:gd name="f84" fmla="*/ f38 1 f44"/>
                <a:gd name="f85" fmla="*/ f37 1 f45"/>
                <a:gd name="f86" fmla="*/ f39 1 f45"/>
                <a:gd name="f87" fmla="*/ f65 1 f44"/>
                <a:gd name="f88" fmla="*/ f66 1 f45"/>
                <a:gd name="f89" fmla="*/ f67 1 f44"/>
                <a:gd name="f90" fmla="*/ f68 1 f45"/>
                <a:gd name="f91" fmla="*/ f69 1 f44"/>
                <a:gd name="f92" fmla="*/ f70 1 f45"/>
                <a:gd name="f93" fmla="*/ f71 1 f44"/>
                <a:gd name="f94" fmla="*/ f72 1 f45"/>
                <a:gd name="f95" fmla="*/ f73 1 f44"/>
                <a:gd name="f96" fmla="*/ f74 1 f44"/>
                <a:gd name="f97" fmla="*/ f75 1 f45"/>
                <a:gd name="f98" fmla="*/ f76 1 f44"/>
                <a:gd name="f99" fmla="*/ f77 1 f45"/>
                <a:gd name="f100" fmla="*/ f78 1 f45"/>
                <a:gd name="f101" fmla="*/ f79 1 f45"/>
                <a:gd name="f102" fmla="*/ f80 1 f44"/>
                <a:gd name="f103" fmla="*/ f81 1 f44"/>
                <a:gd name="f104" fmla="*/ f82 1 f45"/>
                <a:gd name="f105" fmla="*/ f83 f35 1"/>
                <a:gd name="f106" fmla="*/ f84 f35 1"/>
                <a:gd name="f107" fmla="*/ f86 f36 1"/>
                <a:gd name="f108" fmla="*/ f85 f36 1"/>
                <a:gd name="f109" fmla="*/ f87 f35 1"/>
                <a:gd name="f110" fmla="*/ f88 f36 1"/>
                <a:gd name="f111" fmla="*/ f89 f35 1"/>
                <a:gd name="f112" fmla="*/ f90 f36 1"/>
                <a:gd name="f113" fmla="*/ f91 f35 1"/>
                <a:gd name="f114" fmla="*/ f92 f36 1"/>
                <a:gd name="f115" fmla="*/ f93 f35 1"/>
                <a:gd name="f116" fmla="*/ f94 f36 1"/>
                <a:gd name="f117" fmla="*/ f95 f35 1"/>
                <a:gd name="f118" fmla="*/ f96 f35 1"/>
                <a:gd name="f119" fmla="*/ f97 f36 1"/>
                <a:gd name="f120" fmla="*/ f98 f35 1"/>
                <a:gd name="f121" fmla="*/ f99 f36 1"/>
                <a:gd name="f122" fmla="*/ f100 f36 1"/>
                <a:gd name="f123" fmla="*/ f101 f36 1"/>
                <a:gd name="f124" fmla="*/ f102 f35 1"/>
                <a:gd name="f125" fmla="*/ f103 f35 1"/>
                <a:gd name="f126" fmla="*/ f104 f36 1"/>
              </a:gdLst>
              <a:ahLst/>
              <a:cxnLst>
                <a:cxn ang="3cd4">
                  <a:pos x="hc" y="t"/>
                </a:cxn>
                <a:cxn ang="0">
                  <a:pos x="r" y="vc"/>
                </a:cxn>
                <a:cxn ang="cd4">
                  <a:pos x="hc" y="b"/>
                </a:cxn>
                <a:cxn ang="cd2">
                  <a:pos x="l" y="vc"/>
                </a:cxn>
                <a:cxn ang="f64">
                  <a:pos x="f109" y="f110"/>
                </a:cxn>
                <a:cxn ang="f64">
                  <a:pos x="f111" y="f112"/>
                </a:cxn>
                <a:cxn ang="f64">
                  <a:pos x="f113" y="f114"/>
                </a:cxn>
                <a:cxn ang="f64">
                  <a:pos x="f115" y="f116"/>
                </a:cxn>
                <a:cxn ang="f64">
                  <a:pos x="f117" y="f112"/>
                </a:cxn>
                <a:cxn ang="f64">
                  <a:pos x="f118" y="f119"/>
                </a:cxn>
                <a:cxn ang="f64">
                  <a:pos x="f120" y="f121"/>
                </a:cxn>
                <a:cxn ang="f64">
                  <a:pos x="f117" y="f122"/>
                </a:cxn>
                <a:cxn ang="f64">
                  <a:pos x="f115" y="f123"/>
                </a:cxn>
                <a:cxn ang="f64">
                  <a:pos x="f124" y="f123"/>
                </a:cxn>
                <a:cxn ang="f64">
                  <a:pos x="f111" y="f122"/>
                </a:cxn>
                <a:cxn ang="f64">
                  <a:pos x="f125" y="f126"/>
                </a:cxn>
                <a:cxn ang="f64">
                  <a:pos x="f109" y="f110"/>
                </a:cxn>
              </a:cxnLst>
              <a:rect l="f105" t="f108" r="f106" b="f107"/>
              <a:pathLst>
                <a:path w="1918373" h="688776">
                  <a:moveTo>
                    <a:pt x="f5" y="f8"/>
                  </a:moveTo>
                  <a:cubicBezTo>
                    <a:pt x="f5" y="f9"/>
                    <a:pt x="f10" y="f11"/>
                    <a:pt x="f12" y="f12"/>
                  </a:cubicBezTo>
                  <a:cubicBezTo>
                    <a:pt x="f13" y="f10"/>
                    <a:pt x="f9" y="f14"/>
                    <a:pt x="f15" y="f14"/>
                  </a:cubicBezTo>
                  <a:lnTo>
                    <a:pt x="f16" y="f5"/>
                  </a:lnTo>
                  <a:cubicBezTo>
                    <a:pt x="f17" y="f5"/>
                    <a:pt x="f18" y="f10"/>
                    <a:pt x="f19" y="f12"/>
                  </a:cubicBezTo>
                  <a:cubicBezTo>
                    <a:pt x="f20" y="f13"/>
                    <a:pt x="f21" y="f9"/>
                    <a:pt x="f21" y="f15"/>
                  </a:cubicBezTo>
                  <a:cubicBezTo>
                    <a:pt x="f21" y="f22"/>
                    <a:pt x="f6" y="f23"/>
                    <a:pt x="f6" y="f24"/>
                  </a:cubicBezTo>
                  <a:cubicBezTo>
                    <a:pt x="f6" y="f25"/>
                    <a:pt x="f20" y="f26"/>
                    <a:pt x="f19" y="f27"/>
                  </a:cubicBezTo>
                  <a:cubicBezTo>
                    <a:pt x="f28" y="f29"/>
                    <a:pt x="f17" y="f7"/>
                    <a:pt x="f16" y="f7"/>
                  </a:cubicBezTo>
                  <a:lnTo>
                    <a:pt x="f8" y="f7"/>
                  </a:lnTo>
                  <a:cubicBezTo>
                    <a:pt x="f9" y="f7"/>
                    <a:pt x="f11" y="f29"/>
                    <a:pt x="f12" y="f27"/>
                  </a:cubicBezTo>
                  <a:cubicBezTo>
                    <a:pt x="f10" y="f30"/>
                    <a:pt x="f5" y="f25"/>
                    <a:pt x="f14" y="f31"/>
                  </a:cubicBezTo>
                  <a:cubicBezTo>
                    <a:pt x="f14" y="f32"/>
                    <a:pt x="f5" y="f33"/>
                    <a:pt x="f5" y="f8"/>
                  </a:cubicBezTo>
                  <a:close/>
                </a:path>
              </a:pathLst>
            </a:custGeom>
            <a:gradFill>
              <a:gsLst>
                <a:gs pos="0">
                  <a:srgbClr val="00006D"/>
                </a:gs>
                <a:gs pos="100000">
                  <a:srgbClr val="000091"/>
                </a:gs>
              </a:gsLst>
              <a:lin ang="16200000"/>
            </a:gradFill>
            <a:ln>
              <a:noFill/>
              <a:prstDash val="solid"/>
            </a:ln>
            <a:effectLst>
              <a:outerShdw dist="22997" dir="5400000" algn="tl">
                <a:srgbClr val="000000">
                  <a:alpha val="35000"/>
                </a:srgbClr>
              </a:outerShdw>
            </a:effectLst>
          </p:spPr>
          <p:txBody>
            <a:bodyPr lIns="163165" tIns="98389" rIns="163165" bIns="98389" anchor="ctr" anchorCtr="1"/>
            <a:lstStyle/>
            <a:p>
              <a:pPr algn="ctr" defTabSz="1511302" fontAlgn="auto">
                <a:lnSpc>
                  <a:spcPct val="90000"/>
                </a:lnSpc>
                <a:spcBef>
                  <a:spcPts val="0"/>
                </a:spcBef>
                <a:spcAft>
                  <a:spcPts val="1400"/>
                </a:spcAft>
                <a:defRPr sz="1800" b="0" i="0" u="none" strike="noStrike" kern="0" cap="none" spc="0" baseline="0">
                  <a:solidFill>
                    <a:srgbClr val="000000"/>
                  </a:solidFill>
                  <a:uFillTx/>
                </a:defRPr>
              </a:pPr>
              <a:r>
                <a:rPr lang="en-US" sz="3400" kern="0">
                  <a:solidFill>
                    <a:srgbClr val="FFFFFF"/>
                  </a:solidFill>
                  <a:latin typeface="Century Gothic"/>
                </a:rPr>
                <a:t>BUT: </a:t>
              </a:r>
            </a:p>
          </p:txBody>
        </p:sp>
      </p:gr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eaLnBrk="1" fontAlgn="auto" hangingPunct="1">
              <a:spcBef>
                <a:spcPts val="0"/>
              </a:spcBef>
              <a:spcAft>
                <a:spcPts val="0"/>
              </a:spcAft>
              <a:defRPr/>
            </a:pPr>
            <a:r>
              <a:rPr smtClean="0"/>
              <a:t>Concession statements</a:t>
            </a:r>
          </a:p>
        </p:txBody>
      </p:sp>
      <p:sp>
        <p:nvSpPr>
          <p:cNvPr id="3" name="Content Placeholder 2"/>
          <p:cNvSpPr txBox="1">
            <a:spLocks noGrp="1"/>
          </p:cNvSpPr>
          <p:nvPr>
            <p:ph idx="1"/>
          </p:nvPr>
        </p:nvSpPr>
        <p:spPr/>
        <p:txBody>
          <a:bodyPr/>
          <a:lstStyle/>
          <a:p>
            <a:pPr eaLnBrk="1" fontAlgn="auto" hangingPunct="1">
              <a:spcAft>
                <a:spcPts val="0"/>
              </a:spcAft>
              <a:defRPr/>
            </a:pPr>
            <a:r>
              <a:rPr b="1" dirty="0" smtClean="0"/>
              <a:t>Concede</a:t>
            </a:r>
            <a:r>
              <a:rPr dirty="0" smtClean="0"/>
              <a:t> some of the oppositions concerns.</a:t>
            </a:r>
          </a:p>
          <a:p>
            <a:pPr lvl="1" eaLnBrk="1" fontAlgn="auto" hangingPunct="1">
              <a:spcAft>
                <a:spcPts val="0"/>
              </a:spcAft>
              <a:buFont typeface="Century Gothic" pitchFamily="34"/>
              <a:buChar char="−"/>
              <a:defRPr/>
            </a:pPr>
            <a:r>
              <a:rPr dirty="0" smtClean="0"/>
              <a:t>Consider what you might have used as support for your argument if you had chosen the other side</a:t>
            </a:r>
          </a:p>
          <a:p>
            <a:pPr lvl="1" eaLnBrk="1" fontAlgn="auto" hangingPunct="1">
              <a:spcAft>
                <a:spcPts val="0"/>
              </a:spcAft>
              <a:buFont typeface="Century Gothic" pitchFamily="34"/>
              <a:buChar char="−"/>
              <a:defRPr/>
            </a:pPr>
            <a:r>
              <a:rPr dirty="0" smtClean="0"/>
              <a:t>To signal the contrast between the opposition’s argument and yours, it uses words like</a:t>
            </a:r>
          </a:p>
          <a:p>
            <a:pPr marL="1314449" lvl="3" indent="-457200" eaLnBrk="1" fontAlgn="auto" hangingPunct="1">
              <a:spcBef>
                <a:spcPts val="900"/>
              </a:spcBef>
              <a:spcAft>
                <a:spcPts val="0"/>
              </a:spcAft>
              <a:buFont typeface="Century Gothic" pitchFamily="34"/>
              <a:buNone/>
              <a:defRPr/>
            </a:pPr>
            <a:r>
              <a:rPr sz="1800" dirty="0" smtClean="0"/>
              <a:t>	though, however, on the other hand, by contrast, yet, although, but, granted, naturally, of course, admittedly, naturally, or although it is true that.</a:t>
            </a:r>
          </a:p>
          <a:p>
            <a:pPr marL="857250" lvl="2" indent="-457200" eaLnBrk="1" fontAlgn="auto" hangingPunct="1">
              <a:spcBef>
                <a:spcPts val="1000"/>
              </a:spcBef>
              <a:spcAft>
                <a:spcPts val="0"/>
              </a:spcAft>
              <a:buFont typeface="Century Gothic" pitchFamily="34"/>
              <a:buChar char="―"/>
              <a:defRPr/>
            </a:pPr>
            <a:r>
              <a:rPr dirty="0" smtClean="0"/>
              <a:t>Does not constitute an argument equal in size or scope to your own</a:t>
            </a:r>
          </a:p>
          <a:p>
            <a:pPr eaLnBrk="1" fontAlgn="auto" hangingPunct="1">
              <a:spcAft>
                <a:spcPts val="0"/>
              </a:spcAft>
              <a:buFontTx/>
              <a:buNone/>
              <a:defRPr/>
            </a:pPr>
            <a:endParaRPr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eaLnBrk="1" fontAlgn="auto" hangingPunct="1">
              <a:spcBef>
                <a:spcPts val="0"/>
              </a:spcBef>
              <a:spcAft>
                <a:spcPts val="0"/>
              </a:spcAft>
              <a:defRPr/>
            </a:pPr>
            <a:r>
              <a:rPr smtClean="0"/>
              <a:t>Thesis statement</a:t>
            </a:r>
          </a:p>
        </p:txBody>
      </p:sp>
      <p:sp>
        <p:nvSpPr>
          <p:cNvPr id="3" name="Content Placeholder 2"/>
          <p:cNvSpPr txBox="1">
            <a:spLocks noGrp="1"/>
          </p:cNvSpPr>
          <p:nvPr>
            <p:ph idx="1"/>
          </p:nvPr>
        </p:nvSpPr>
        <p:spPr/>
        <p:txBody>
          <a:bodyPr/>
          <a:lstStyle/>
          <a:p>
            <a:pPr eaLnBrk="1" fontAlgn="auto" hangingPunct="1">
              <a:spcAft>
                <a:spcPts val="0"/>
              </a:spcAft>
              <a:defRPr/>
            </a:pPr>
            <a:r>
              <a:rPr b="1" dirty="0" smtClean="0"/>
              <a:t>Present</a:t>
            </a:r>
            <a:r>
              <a:rPr dirty="0" smtClean="0"/>
              <a:t> clear, concise, argumentative </a:t>
            </a:r>
            <a:r>
              <a:rPr b="1" dirty="0" smtClean="0"/>
              <a:t>thesis</a:t>
            </a:r>
            <a:r>
              <a:rPr dirty="0" smtClean="0"/>
              <a:t> that takes a side on the question.</a:t>
            </a:r>
          </a:p>
          <a:p>
            <a:pPr lvl="1" eaLnBrk="1" fontAlgn="auto" hangingPunct="1">
              <a:spcAft>
                <a:spcPts val="0"/>
              </a:spcAft>
              <a:buFont typeface="Century Gothic" pitchFamily="34"/>
              <a:buChar char="−"/>
              <a:defRPr/>
            </a:pPr>
            <a:r>
              <a:rPr dirty="0" smtClean="0"/>
              <a:t>Take a clear position on the question (Yes or no, Agree or disagree, It did or it didn’t)</a:t>
            </a:r>
          </a:p>
          <a:p>
            <a:pPr lvl="1" eaLnBrk="1" fontAlgn="auto" hangingPunct="1">
              <a:spcAft>
                <a:spcPts val="0"/>
              </a:spcAft>
              <a:buFont typeface="Century Gothic" pitchFamily="34"/>
              <a:buChar char="−"/>
              <a:defRPr/>
            </a:pPr>
            <a:r>
              <a:rPr dirty="0" smtClean="0"/>
              <a:t>Include an argumentative statement of WHY you agree or disagree, WHY yes or no, WHY it did or didn’t.</a:t>
            </a:r>
          </a:p>
          <a:p>
            <a:pPr eaLnBrk="1" fontAlgn="auto" hangingPunct="1">
              <a:spcAft>
                <a:spcPts val="0"/>
              </a:spcAft>
              <a:defRPr/>
            </a:pPr>
            <a:r>
              <a:rPr dirty="0" smtClean="0"/>
              <a:t>The thesis statement </a:t>
            </a:r>
            <a:r>
              <a:rPr dirty="0" smtClean="0"/>
              <a:t>should include </a:t>
            </a:r>
            <a:r>
              <a:rPr dirty="0" smtClean="0"/>
              <a:t>a reference to your concession statements in an effort to transition to your argument.</a:t>
            </a:r>
          </a:p>
          <a:p>
            <a:pPr eaLnBrk="1" fontAlgn="auto" hangingPunct="1">
              <a:spcAft>
                <a:spcPts val="0"/>
              </a:spcAft>
              <a:buFontTx/>
              <a:buNone/>
              <a:defRPr/>
            </a:pPr>
            <a:endParaRPr dirty="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4638"/>
            <a:ext cx="8229600" cy="1143000"/>
          </a:xfrm>
        </p:spPr>
        <p:txBody>
          <a:bodyPr/>
          <a:lstStyle/>
          <a:p>
            <a:pPr eaLnBrk="1" fontAlgn="auto" hangingPunct="1">
              <a:spcBef>
                <a:spcPts val="0"/>
              </a:spcBef>
              <a:spcAft>
                <a:spcPts val="0"/>
              </a:spcAft>
              <a:defRPr/>
            </a:pPr>
            <a:r>
              <a:rPr smtClean="0"/>
              <a:t>Concession AND Thesis Statement,        for example</a:t>
            </a:r>
          </a:p>
        </p:txBody>
      </p:sp>
      <p:sp>
        <p:nvSpPr>
          <p:cNvPr id="3" name="Text Placeholder 2"/>
          <p:cNvSpPr txBox="1">
            <a:spLocks noGrp="1"/>
          </p:cNvSpPr>
          <p:nvPr>
            <p:ph type="body" idx="1"/>
          </p:nvPr>
        </p:nvSpPr>
        <p:spPr>
          <a:xfrm>
            <a:off x="457200" y="1535113"/>
            <a:ext cx="8229600" cy="750887"/>
          </a:xfrm>
        </p:spPr>
        <p:txBody>
          <a:bodyPr/>
          <a:lstStyle/>
          <a:p>
            <a:pPr eaLnBrk="1" fontAlgn="auto" hangingPunct="1">
              <a:spcAft>
                <a:spcPts val="0"/>
              </a:spcAft>
              <a:defRPr/>
            </a:pPr>
            <a:r>
              <a:rPr dirty="0" smtClean="0"/>
              <a:t>Question:</a:t>
            </a:r>
            <a:r>
              <a:rPr dirty="0" smtClean="0"/>
              <a:t>	</a:t>
            </a:r>
            <a:r>
              <a:rPr lang="en-US" b="0" dirty="0" smtClean="0"/>
              <a:t>Was </a:t>
            </a:r>
            <a:r>
              <a:rPr lang="en-US" b="0" dirty="0" smtClean="0"/>
              <a:t>Andrew Carnegie a robber-baron or </a:t>
            </a:r>
            <a:r>
              <a:rPr lang="en-US" b="0" dirty="0" smtClean="0"/>
              <a:t>		a </a:t>
            </a:r>
            <a:r>
              <a:rPr lang="en-US" b="0" dirty="0" smtClean="0"/>
              <a:t>captain of industry?</a:t>
            </a:r>
            <a:endParaRPr b="0" dirty="0" smtClean="0"/>
          </a:p>
        </p:txBody>
      </p:sp>
      <p:grpSp>
        <p:nvGrpSpPr>
          <p:cNvPr id="13316" name="Content Placeholder 10"/>
          <p:cNvGrpSpPr>
            <a:grpSpLocks/>
          </p:cNvGrpSpPr>
          <p:nvPr/>
        </p:nvGrpSpPr>
        <p:grpSpPr bwMode="auto">
          <a:xfrm>
            <a:off x="609600" y="2439988"/>
            <a:ext cx="7848600" cy="3806825"/>
            <a:chOff x="610115" y="2440350"/>
            <a:chExt cx="7847563" cy="3806089"/>
          </a:xfrm>
        </p:grpSpPr>
        <p:sp>
          <p:nvSpPr>
            <p:cNvPr id="5" name="Freeform 4"/>
            <p:cNvSpPr/>
            <p:nvPr/>
          </p:nvSpPr>
          <p:spPr>
            <a:xfrm>
              <a:off x="2660894" y="2448285"/>
              <a:ext cx="5493612" cy="1209441"/>
            </a:xfrm>
            <a:custGeom>
              <a:avLst/>
              <a:gdLst>
                <a:gd name="f0" fmla="val 10800000"/>
                <a:gd name="f1" fmla="val 5400000"/>
                <a:gd name="f2" fmla="val 180"/>
                <a:gd name="f3" fmla="val w"/>
                <a:gd name="f4" fmla="val h"/>
                <a:gd name="f5" fmla="val 0"/>
                <a:gd name="f6" fmla="val 1208523"/>
                <a:gd name="f7" fmla="val 5492513"/>
                <a:gd name="f8" fmla="val 915439"/>
                <a:gd name="f9" fmla="val 4577074"/>
                <a:gd name="f10" fmla="val 4819862"/>
                <a:gd name="f11" fmla="val 1203854"/>
                <a:gd name="f12" fmla="val 5052707"/>
                <a:gd name="f13" fmla="val 1195542"/>
                <a:gd name="f14" fmla="val 5224387"/>
                <a:gd name="f15" fmla="val 1187230"/>
                <a:gd name="f16" fmla="val 5396063"/>
                <a:gd name="f17" fmla="val 1175958"/>
                <a:gd name="f18" fmla="val 1164203"/>
                <a:gd name="f19" fmla="val 96450"/>
                <a:gd name="f20" fmla="val 268126"/>
                <a:gd name="f21" fmla="val 439806"/>
                <a:gd name="f22" fmla="val 672651"/>
                <a:gd name="f23" fmla="+- 0 0 -90"/>
                <a:gd name="f24" fmla="*/ f3 1 1208523"/>
                <a:gd name="f25" fmla="*/ f4 1 5492513"/>
                <a:gd name="f26" fmla="val f5"/>
                <a:gd name="f27" fmla="val f6"/>
                <a:gd name="f28" fmla="val f7"/>
                <a:gd name="f29" fmla="*/ f23 f0 1"/>
                <a:gd name="f30" fmla="+- f28 0 f26"/>
                <a:gd name="f31" fmla="+- f27 0 f26"/>
                <a:gd name="f32" fmla="*/ f29 1 f2"/>
                <a:gd name="f33" fmla="*/ f31 1 1208523"/>
                <a:gd name="f34" fmla="*/ f30 1 5492513"/>
                <a:gd name="f35" fmla="*/ 201425 f31 1"/>
                <a:gd name="f36" fmla="*/ 0 f30 1"/>
                <a:gd name="f37" fmla="*/ 1007098 f31 1"/>
                <a:gd name="f38" fmla="*/ 1149527 f31 1"/>
                <a:gd name="f39" fmla="*/ 58996 f30 1"/>
                <a:gd name="f40" fmla="*/ 1208523 f31 1"/>
                <a:gd name="f41" fmla="*/ 201425 f30 1"/>
                <a:gd name="f42" fmla="*/ 5492513 f30 1"/>
                <a:gd name="f43" fmla="*/ 0 f31 1"/>
                <a:gd name="f44" fmla="*/ 58996 f31 1"/>
                <a:gd name="f45" fmla="+- f32 0 f1"/>
                <a:gd name="f46" fmla="*/ f35 1 1208523"/>
                <a:gd name="f47" fmla="*/ f36 1 5492513"/>
                <a:gd name="f48" fmla="*/ f37 1 1208523"/>
                <a:gd name="f49" fmla="*/ f38 1 1208523"/>
                <a:gd name="f50" fmla="*/ f39 1 5492513"/>
                <a:gd name="f51" fmla="*/ f40 1 1208523"/>
                <a:gd name="f52" fmla="*/ f41 1 5492513"/>
                <a:gd name="f53" fmla="*/ f42 1 5492513"/>
                <a:gd name="f54" fmla="*/ f43 1 1208523"/>
                <a:gd name="f55" fmla="*/ f44 1 1208523"/>
                <a:gd name="f56" fmla="*/ f26 1 f33"/>
                <a:gd name="f57" fmla="*/ f27 1 f33"/>
                <a:gd name="f58" fmla="*/ f26 1 f34"/>
                <a:gd name="f59" fmla="*/ f28 1 f34"/>
                <a:gd name="f60" fmla="*/ f46 1 f33"/>
                <a:gd name="f61" fmla="*/ f47 1 f34"/>
                <a:gd name="f62" fmla="*/ f48 1 f33"/>
                <a:gd name="f63" fmla="*/ f49 1 f33"/>
                <a:gd name="f64" fmla="*/ f50 1 f34"/>
                <a:gd name="f65" fmla="*/ f51 1 f33"/>
                <a:gd name="f66" fmla="*/ f52 1 f34"/>
                <a:gd name="f67" fmla="*/ f53 1 f34"/>
                <a:gd name="f68" fmla="*/ f54 1 f33"/>
                <a:gd name="f69" fmla="*/ f55 1 f33"/>
                <a:gd name="f70" fmla="*/ f56 f24 1"/>
                <a:gd name="f71" fmla="*/ f57 f24 1"/>
                <a:gd name="f72" fmla="*/ f59 f25 1"/>
                <a:gd name="f73" fmla="*/ f58 f25 1"/>
                <a:gd name="f74" fmla="*/ f60 f24 1"/>
                <a:gd name="f75" fmla="*/ f61 f25 1"/>
                <a:gd name="f76" fmla="*/ f62 f24 1"/>
                <a:gd name="f77" fmla="*/ f63 f24 1"/>
                <a:gd name="f78" fmla="*/ f64 f25 1"/>
                <a:gd name="f79" fmla="*/ f65 f24 1"/>
                <a:gd name="f80" fmla="*/ f66 f25 1"/>
                <a:gd name="f81" fmla="*/ f67 f25 1"/>
                <a:gd name="f82" fmla="*/ f68 f24 1"/>
                <a:gd name="f83" fmla="*/ f69 f24 1"/>
              </a:gdLst>
              <a:ahLst/>
              <a:cxnLst>
                <a:cxn ang="3cd4">
                  <a:pos x="hc" y="t"/>
                </a:cxn>
                <a:cxn ang="0">
                  <a:pos x="r" y="vc"/>
                </a:cxn>
                <a:cxn ang="cd4">
                  <a:pos x="hc" y="b"/>
                </a:cxn>
                <a:cxn ang="cd2">
                  <a:pos x="l" y="vc"/>
                </a:cxn>
                <a:cxn ang="f45">
                  <a:pos x="f74" y="f75"/>
                </a:cxn>
                <a:cxn ang="f45">
                  <a:pos x="f76" y="f75"/>
                </a:cxn>
                <a:cxn ang="f45">
                  <a:pos x="f77" y="f78"/>
                </a:cxn>
                <a:cxn ang="f45">
                  <a:pos x="f79" y="f80"/>
                </a:cxn>
                <a:cxn ang="f45">
                  <a:pos x="f79" y="f81"/>
                </a:cxn>
                <a:cxn ang="f45">
                  <a:pos x="f79" y="f81"/>
                </a:cxn>
                <a:cxn ang="f45">
                  <a:pos x="f79" y="f81"/>
                </a:cxn>
                <a:cxn ang="f45">
                  <a:pos x="f82" y="f81"/>
                </a:cxn>
                <a:cxn ang="f45">
                  <a:pos x="f82" y="f81"/>
                </a:cxn>
                <a:cxn ang="f45">
                  <a:pos x="f82" y="f81"/>
                </a:cxn>
                <a:cxn ang="f45">
                  <a:pos x="f82" y="f80"/>
                </a:cxn>
                <a:cxn ang="f45">
                  <a:pos x="f83" y="f78"/>
                </a:cxn>
                <a:cxn ang="f45">
                  <a:pos x="f74" y="f75"/>
                </a:cxn>
              </a:cxnLst>
              <a:rect l="f70" t="f73" r="f71" b="f72"/>
              <a:pathLst>
                <a:path w="1208523" h="5492513">
                  <a:moveTo>
                    <a:pt x="f6" y="f8"/>
                  </a:moveTo>
                  <a:lnTo>
                    <a:pt x="f6" y="f9"/>
                  </a:lnTo>
                  <a:cubicBezTo>
                    <a:pt x="f6" y="f10"/>
                    <a:pt x="f11" y="f12"/>
                    <a:pt x="f13" y="f14"/>
                  </a:cubicBezTo>
                  <a:cubicBezTo>
                    <a:pt x="f15" y="f16"/>
                    <a:pt x="f17" y="f7"/>
                    <a:pt x="f18" y="f7"/>
                  </a:cubicBezTo>
                  <a:lnTo>
                    <a:pt x="f5" y="f7"/>
                  </a:lnTo>
                  <a:lnTo>
                    <a:pt x="f5" y="f7"/>
                  </a:lnTo>
                  <a:lnTo>
                    <a:pt x="f5" y="f7"/>
                  </a:lnTo>
                  <a:lnTo>
                    <a:pt x="f5" y="f5"/>
                  </a:lnTo>
                  <a:lnTo>
                    <a:pt x="f5" y="f5"/>
                  </a:lnTo>
                  <a:lnTo>
                    <a:pt x="f5" y="f5"/>
                  </a:lnTo>
                  <a:lnTo>
                    <a:pt x="f18" y="f5"/>
                  </a:lnTo>
                  <a:cubicBezTo>
                    <a:pt x="f17" y="f5"/>
                    <a:pt x="f15" y="f19"/>
                    <a:pt x="f13" y="f20"/>
                  </a:cubicBezTo>
                  <a:cubicBezTo>
                    <a:pt x="f11" y="f21"/>
                    <a:pt x="f6" y="f22"/>
                    <a:pt x="f6" y="f8"/>
                  </a:cubicBezTo>
                  <a:close/>
                </a:path>
              </a:pathLst>
            </a:custGeom>
            <a:gradFill>
              <a:gsLst>
                <a:gs pos="0">
                  <a:srgbClr val="AAAADF"/>
                </a:gs>
                <a:gs pos="100000">
                  <a:srgbClr val="C4C4E7"/>
                </a:gs>
              </a:gsLst>
              <a:lin ang="16200000"/>
            </a:gradFill>
            <a:ln w="9528">
              <a:solidFill>
                <a:srgbClr val="000082"/>
              </a:solidFill>
              <a:prstDash val="solid"/>
              <a:round/>
            </a:ln>
            <a:effectLst>
              <a:outerShdw dist="19997" dir="5400000" algn="tl">
                <a:srgbClr val="000000">
                  <a:alpha val="38000"/>
                </a:srgbClr>
              </a:outerShdw>
            </a:effectLst>
          </p:spPr>
          <p:txBody>
            <a:bodyPr lIns="247646" tIns="182815" rIns="306644" bIns="182825" anchor="ctr"/>
            <a:lstStyle/>
            <a:p>
              <a:pPr marL="228600" lvl="1" indent="-228600" defTabSz="1066803" fontAlgn="auto">
                <a:lnSpc>
                  <a:spcPct val="90000"/>
                </a:lnSpc>
                <a:spcBef>
                  <a:spcPts val="0"/>
                </a:spcBef>
                <a:spcAft>
                  <a:spcPts val="400"/>
                </a:spcAft>
                <a:buSzPct val="100000"/>
                <a:buFontTx/>
                <a:buChar char="•"/>
                <a:defRPr sz="1800" b="0" i="0" u="none" strike="noStrike" kern="0" cap="none" spc="0" baseline="0">
                  <a:solidFill>
                    <a:srgbClr val="000000"/>
                  </a:solidFill>
                  <a:uFillTx/>
                </a:defRPr>
              </a:pPr>
              <a:r>
                <a:rPr lang="en-US" sz="2400" b="1" kern="0" dirty="0" smtClean="0">
                  <a:solidFill>
                    <a:srgbClr val="000099"/>
                  </a:solidFill>
                  <a:latin typeface="Century Gothic"/>
                </a:rPr>
                <a:t>While Andrew Carnegie may have exploited his workers to help him succeed, </a:t>
              </a:r>
              <a:endParaRPr lang="en-US" sz="2400" b="1" kern="0" dirty="0">
                <a:solidFill>
                  <a:srgbClr val="000099"/>
                </a:solidFill>
                <a:latin typeface="Century Gothic"/>
              </a:endParaRPr>
            </a:p>
          </p:txBody>
        </p:sp>
        <p:sp>
          <p:nvSpPr>
            <p:cNvPr id="6" name="Freeform 5"/>
            <p:cNvSpPr/>
            <p:nvPr/>
          </p:nvSpPr>
          <p:spPr>
            <a:xfrm>
              <a:off x="610115" y="2440350"/>
              <a:ext cx="2050779" cy="1225313"/>
            </a:xfrm>
            <a:custGeom>
              <a:avLst/>
              <a:gdLst>
                <a:gd name="f0" fmla="val 10800000"/>
                <a:gd name="f1" fmla="val 5400000"/>
                <a:gd name="f2" fmla="val 180"/>
                <a:gd name="f3" fmla="val w"/>
                <a:gd name="f4" fmla="val h"/>
                <a:gd name="f5" fmla="val 0"/>
                <a:gd name="f6" fmla="val 2051310"/>
                <a:gd name="f7" fmla="val 1225971"/>
                <a:gd name="f8" fmla="val 204333"/>
                <a:gd name="f9" fmla="val 150140"/>
                <a:gd name="f10" fmla="val 21528"/>
                <a:gd name="f11" fmla="val 98168"/>
                <a:gd name="f12" fmla="val 59848"/>
                <a:gd name="f13" fmla="val 150141"/>
                <a:gd name="f14" fmla="val 1846977"/>
                <a:gd name="f15" fmla="val 1901170"/>
                <a:gd name="f16" fmla="val 1953142"/>
                <a:gd name="f17" fmla="val 1991462"/>
                <a:gd name="f18" fmla="val 2029782"/>
                <a:gd name="f19" fmla="val 1021638"/>
                <a:gd name="f20" fmla="val 1075831"/>
                <a:gd name="f21" fmla="val 1127803"/>
                <a:gd name="f22" fmla="val 1166123"/>
                <a:gd name="f23" fmla="val 1204443"/>
                <a:gd name="f24" fmla="val 1901169"/>
                <a:gd name="f25" fmla="val 1075830"/>
                <a:gd name="f26" fmla="+- 0 0 -90"/>
                <a:gd name="f27" fmla="*/ f3 1 2051310"/>
                <a:gd name="f28" fmla="*/ f4 1 1225971"/>
                <a:gd name="f29" fmla="val f5"/>
                <a:gd name="f30" fmla="val f6"/>
                <a:gd name="f31" fmla="val f7"/>
                <a:gd name="f32" fmla="*/ f26 f0 1"/>
                <a:gd name="f33" fmla="+- f31 0 f29"/>
                <a:gd name="f34" fmla="+- f30 0 f29"/>
                <a:gd name="f35" fmla="*/ f32 1 f2"/>
                <a:gd name="f36" fmla="*/ f34 1 2051310"/>
                <a:gd name="f37" fmla="*/ f33 1 1225971"/>
                <a:gd name="f38" fmla="*/ 0 f34 1"/>
                <a:gd name="f39" fmla="*/ 204333 f33 1"/>
                <a:gd name="f40" fmla="*/ 59848 f34 1"/>
                <a:gd name="f41" fmla="*/ 59848 f33 1"/>
                <a:gd name="f42" fmla="*/ 204333 f34 1"/>
                <a:gd name="f43" fmla="*/ 0 f33 1"/>
                <a:gd name="f44" fmla="*/ 1846977 f34 1"/>
                <a:gd name="f45" fmla="*/ 1991462 f34 1"/>
                <a:gd name="f46" fmla="*/ 2051310 f34 1"/>
                <a:gd name="f47" fmla="*/ 1021638 f33 1"/>
                <a:gd name="f48" fmla="*/ 1166123 f33 1"/>
                <a:gd name="f49" fmla="*/ 1225971 f33 1"/>
                <a:gd name="f50" fmla="+- f35 0 f1"/>
                <a:gd name="f51" fmla="*/ f38 1 2051310"/>
                <a:gd name="f52" fmla="*/ f39 1 1225971"/>
                <a:gd name="f53" fmla="*/ f40 1 2051310"/>
                <a:gd name="f54" fmla="*/ f41 1 1225971"/>
                <a:gd name="f55" fmla="*/ f42 1 2051310"/>
                <a:gd name="f56" fmla="*/ f43 1 1225971"/>
                <a:gd name="f57" fmla="*/ f44 1 2051310"/>
                <a:gd name="f58" fmla="*/ f45 1 2051310"/>
                <a:gd name="f59" fmla="*/ f46 1 2051310"/>
                <a:gd name="f60" fmla="*/ f47 1 1225971"/>
                <a:gd name="f61" fmla="*/ f48 1 1225971"/>
                <a:gd name="f62" fmla="*/ f49 1 1225971"/>
                <a:gd name="f63" fmla="*/ f29 1 f36"/>
                <a:gd name="f64" fmla="*/ f30 1 f36"/>
                <a:gd name="f65" fmla="*/ f29 1 f37"/>
                <a:gd name="f66" fmla="*/ f31 1 f37"/>
                <a:gd name="f67" fmla="*/ f51 1 f36"/>
                <a:gd name="f68" fmla="*/ f52 1 f37"/>
                <a:gd name="f69" fmla="*/ f53 1 f36"/>
                <a:gd name="f70" fmla="*/ f54 1 f37"/>
                <a:gd name="f71" fmla="*/ f55 1 f36"/>
                <a:gd name="f72" fmla="*/ f56 1 f37"/>
                <a:gd name="f73" fmla="*/ f57 1 f36"/>
                <a:gd name="f74" fmla="*/ f58 1 f36"/>
                <a:gd name="f75" fmla="*/ f59 1 f36"/>
                <a:gd name="f76" fmla="*/ f60 1 f37"/>
                <a:gd name="f77" fmla="*/ f61 1 f37"/>
                <a:gd name="f78" fmla="*/ f62 1 f37"/>
                <a:gd name="f79" fmla="*/ f63 f27 1"/>
                <a:gd name="f80" fmla="*/ f64 f27 1"/>
                <a:gd name="f81" fmla="*/ f66 f28 1"/>
                <a:gd name="f82" fmla="*/ f65 f28 1"/>
                <a:gd name="f83" fmla="*/ f67 f27 1"/>
                <a:gd name="f84" fmla="*/ f68 f28 1"/>
                <a:gd name="f85" fmla="*/ f69 f27 1"/>
                <a:gd name="f86" fmla="*/ f70 f28 1"/>
                <a:gd name="f87" fmla="*/ f71 f27 1"/>
                <a:gd name="f88" fmla="*/ f72 f28 1"/>
                <a:gd name="f89" fmla="*/ f73 f27 1"/>
                <a:gd name="f90" fmla="*/ f74 f27 1"/>
                <a:gd name="f91" fmla="*/ f75 f27 1"/>
                <a:gd name="f92" fmla="*/ f76 f28 1"/>
                <a:gd name="f93" fmla="*/ f77 f28 1"/>
                <a:gd name="f94" fmla="*/ f78 f28 1"/>
              </a:gdLst>
              <a:ahLst/>
              <a:cxnLst>
                <a:cxn ang="3cd4">
                  <a:pos x="hc" y="t"/>
                </a:cxn>
                <a:cxn ang="0">
                  <a:pos x="r" y="vc"/>
                </a:cxn>
                <a:cxn ang="cd4">
                  <a:pos x="hc" y="b"/>
                </a:cxn>
                <a:cxn ang="cd2">
                  <a:pos x="l" y="vc"/>
                </a:cxn>
                <a:cxn ang="f50">
                  <a:pos x="f83" y="f84"/>
                </a:cxn>
                <a:cxn ang="f50">
                  <a:pos x="f85" y="f86"/>
                </a:cxn>
                <a:cxn ang="f50">
                  <a:pos x="f87" y="f88"/>
                </a:cxn>
                <a:cxn ang="f50">
                  <a:pos x="f89" y="f88"/>
                </a:cxn>
                <a:cxn ang="f50">
                  <a:pos x="f90" y="f86"/>
                </a:cxn>
                <a:cxn ang="f50">
                  <a:pos x="f91" y="f84"/>
                </a:cxn>
                <a:cxn ang="f50">
                  <a:pos x="f91" y="f92"/>
                </a:cxn>
                <a:cxn ang="f50">
                  <a:pos x="f90" y="f93"/>
                </a:cxn>
                <a:cxn ang="f50">
                  <a:pos x="f89" y="f94"/>
                </a:cxn>
                <a:cxn ang="f50">
                  <a:pos x="f87" y="f94"/>
                </a:cxn>
                <a:cxn ang="f50">
                  <a:pos x="f85" y="f93"/>
                </a:cxn>
                <a:cxn ang="f50">
                  <a:pos x="f83" y="f92"/>
                </a:cxn>
                <a:cxn ang="f50">
                  <a:pos x="f83" y="f84"/>
                </a:cxn>
              </a:cxnLst>
              <a:rect l="f79" t="f82" r="f80" b="f81"/>
              <a:pathLst>
                <a:path w="2051310" h="1225971">
                  <a:moveTo>
                    <a:pt x="f5" y="f8"/>
                  </a:moveTo>
                  <a:cubicBezTo>
                    <a:pt x="f5" y="f9"/>
                    <a:pt x="f10" y="f11"/>
                    <a:pt x="f12" y="f12"/>
                  </a:cubicBezTo>
                  <a:cubicBezTo>
                    <a:pt x="f11" y="f10"/>
                    <a:pt x="f13" y="f5"/>
                    <a:pt x="f8" y="f5"/>
                  </a:cubicBezTo>
                  <a:lnTo>
                    <a:pt x="f14" y="f5"/>
                  </a:lnTo>
                  <a:cubicBezTo>
                    <a:pt x="f15" y="f5"/>
                    <a:pt x="f16" y="f10"/>
                    <a:pt x="f17" y="f12"/>
                  </a:cubicBezTo>
                  <a:cubicBezTo>
                    <a:pt x="f18" y="f11"/>
                    <a:pt x="f6" y="f13"/>
                    <a:pt x="f6" y="f8"/>
                  </a:cubicBezTo>
                  <a:lnTo>
                    <a:pt x="f6" y="f19"/>
                  </a:lnTo>
                  <a:cubicBezTo>
                    <a:pt x="f6" y="f20"/>
                    <a:pt x="f18" y="f21"/>
                    <a:pt x="f17" y="f22"/>
                  </a:cubicBezTo>
                  <a:cubicBezTo>
                    <a:pt x="f16" y="f23"/>
                    <a:pt x="f24" y="f7"/>
                    <a:pt x="f14" y="f7"/>
                  </a:cubicBezTo>
                  <a:lnTo>
                    <a:pt x="f8" y="f7"/>
                  </a:lnTo>
                  <a:cubicBezTo>
                    <a:pt x="f9" y="f7"/>
                    <a:pt x="f11" y="f23"/>
                    <a:pt x="f12" y="f22"/>
                  </a:cubicBezTo>
                  <a:cubicBezTo>
                    <a:pt x="f10" y="f21"/>
                    <a:pt x="f5" y="f25"/>
                    <a:pt x="f5" y="f19"/>
                  </a:cubicBezTo>
                  <a:lnTo>
                    <a:pt x="f5" y="f8"/>
                  </a:lnTo>
                  <a:close/>
                </a:path>
              </a:pathLst>
            </a:custGeom>
            <a:gradFill>
              <a:gsLst>
                <a:gs pos="0">
                  <a:srgbClr val="FF9797"/>
                </a:gs>
                <a:gs pos="100000">
                  <a:srgbClr val="FFB7B7"/>
                </a:gs>
              </a:gsLst>
              <a:lin ang="16200000"/>
            </a:gradFill>
            <a:ln w="9528">
              <a:solidFill>
                <a:srgbClr val="B90000"/>
              </a:solidFill>
              <a:prstDash val="solid"/>
              <a:round/>
            </a:ln>
            <a:effectLst>
              <a:outerShdw dist="19997" dir="5400000" algn="tl">
                <a:srgbClr val="000000">
                  <a:alpha val="38000"/>
                </a:srgbClr>
              </a:outerShdw>
            </a:effectLst>
          </p:spPr>
          <p:txBody>
            <a:bodyPr lIns="136044" tIns="97950" rIns="136044" bIns="97950" anchor="ctr" anchorCtr="1"/>
            <a:lstStyle/>
            <a:p>
              <a:pPr algn="ctr" defTabSz="888997" fontAlgn="auto">
                <a:lnSpc>
                  <a:spcPct val="90000"/>
                </a:lnSpc>
                <a:spcBef>
                  <a:spcPts val="0"/>
                </a:spcBef>
                <a:spcAft>
                  <a:spcPts val="800"/>
                </a:spcAft>
                <a:defRPr sz="1800" b="0" i="0" u="none" strike="noStrike" kern="0" cap="none" spc="0" baseline="0">
                  <a:solidFill>
                    <a:srgbClr val="000000"/>
                  </a:solidFill>
                  <a:uFillTx/>
                </a:defRPr>
              </a:pPr>
              <a:r>
                <a:rPr lang="en-US" sz="2000" b="1" kern="0">
                  <a:solidFill>
                    <a:srgbClr val="000099"/>
                  </a:solidFill>
                  <a:latin typeface="Century Gothic"/>
                </a:rPr>
                <a:t>CONCESSION</a:t>
              </a:r>
            </a:p>
          </p:txBody>
        </p:sp>
        <p:sp>
          <p:nvSpPr>
            <p:cNvPr id="7" name="Freeform 6"/>
            <p:cNvSpPr/>
            <p:nvPr/>
          </p:nvSpPr>
          <p:spPr>
            <a:xfrm>
              <a:off x="2648196" y="3849777"/>
              <a:ext cx="5809482" cy="980885"/>
            </a:xfrm>
            <a:custGeom>
              <a:avLst/>
              <a:gdLst>
                <a:gd name="f0" fmla="val 10800000"/>
                <a:gd name="f1" fmla="val 5400000"/>
                <a:gd name="f2" fmla="val 180"/>
                <a:gd name="f3" fmla="val w"/>
                <a:gd name="f4" fmla="val h"/>
                <a:gd name="f5" fmla="val 0"/>
                <a:gd name="f6" fmla="val 980777"/>
                <a:gd name="f7" fmla="val 5809518"/>
                <a:gd name="f8" fmla="val 968274"/>
                <a:gd name="f9" fmla="val 4841244"/>
                <a:gd name="f10" fmla="val 5098046"/>
                <a:gd name="f11" fmla="val 977869"/>
                <a:gd name="f12" fmla="val 5344329"/>
                <a:gd name="f13" fmla="val 972694"/>
                <a:gd name="f14" fmla="val 5525916"/>
                <a:gd name="f15" fmla="val 967519"/>
                <a:gd name="f16" fmla="val 5707503"/>
                <a:gd name="f17" fmla="val 960499"/>
                <a:gd name="f18" fmla="val 5809515"/>
                <a:gd name="f19" fmla="val 953180"/>
                <a:gd name="f20" fmla="val 3"/>
                <a:gd name="f21" fmla="val 102015"/>
                <a:gd name="f22" fmla="val 283602"/>
                <a:gd name="f23" fmla="val 465189"/>
                <a:gd name="f24" fmla="val 711472"/>
                <a:gd name="f25" fmla="+- 0 0 -90"/>
                <a:gd name="f26" fmla="*/ f3 1 980777"/>
                <a:gd name="f27" fmla="*/ f4 1 5809518"/>
                <a:gd name="f28" fmla="val f5"/>
                <a:gd name="f29" fmla="val f6"/>
                <a:gd name="f30" fmla="val f7"/>
                <a:gd name="f31" fmla="*/ f25 f0 1"/>
                <a:gd name="f32" fmla="+- f30 0 f28"/>
                <a:gd name="f33" fmla="+- f29 0 f28"/>
                <a:gd name="f34" fmla="*/ f31 1 f2"/>
                <a:gd name="f35" fmla="*/ f33 1 980777"/>
                <a:gd name="f36" fmla="*/ f32 1 5809518"/>
                <a:gd name="f37" fmla="*/ 163466 f33 1"/>
                <a:gd name="f38" fmla="*/ 0 f32 1"/>
                <a:gd name="f39" fmla="*/ 817311 f33 1"/>
                <a:gd name="f40" fmla="*/ 932899 f33 1"/>
                <a:gd name="f41" fmla="*/ 47878 f32 1"/>
                <a:gd name="f42" fmla="*/ 980777 f33 1"/>
                <a:gd name="f43" fmla="*/ 163466 f32 1"/>
                <a:gd name="f44" fmla="*/ 5809518 f32 1"/>
                <a:gd name="f45" fmla="*/ 0 f33 1"/>
                <a:gd name="f46" fmla="*/ 47878 f33 1"/>
                <a:gd name="f47" fmla="+- f34 0 f1"/>
                <a:gd name="f48" fmla="*/ f37 1 980777"/>
                <a:gd name="f49" fmla="*/ f38 1 5809518"/>
                <a:gd name="f50" fmla="*/ f39 1 980777"/>
                <a:gd name="f51" fmla="*/ f40 1 980777"/>
                <a:gd name="f52" fmla="*/ f41 1 5809518"/>
                <a:gd name="f53" fmla="*/ f42 1 980777"/>
                <a:gd name="f54" fmla="*/ f43 1 5809518"/>
                <a:gd name="f55" fmla="*/ f44 1 5809518"/>
                <a:gd name="f56" fmla="*/ f45 1 980777"/>
                <a:gd name="f57" fmla="*/ f46 1 980777"/>
                <a:gd name="f58" fmla="*/ f28 1 f35"/>
                <a:gd name="f59" fmla="*/ f29 1 f35"/>
                <a:gd name="f60" fmla="*/ f28 1 f36"/>
                <a:gd name="f61" fmla="*/ f30 1 f36"/>
                <a:gd name="f62" fmla="*/ f48 1 f35"/>
                <a:gd name="f63" fmla="*/ f49 1 f36"/>
                <a:gd name="f64" fmla="*/ f50 1 f35"/>
                <a:gd name="f65" fmla="*/ f51 1 f35"/>
                <a:gd name="f66" fmla="*/ f52 1 f36"/>
                <a:gd name="f67" fmla="*/ f53 1 f35"/>
                <a:gd name="f68" fmla="*/ f54 1 f36"/>
                <a:gd name="f69" fmla="*/ f55 1 f36"/>
                <a:gd name="f70" fmla="*/ f56 1 f35"/>
                <a:gd name="f71" fmla="*/ f57 1 f35"/>
                <a:gd name="f72" fmla="*/ f58 f26 1"/>
                <a:gd name="f73" fmla="*/ f59 f26 1"/>
                <a:gd name="f74" fmla="*/ f61 f27 1"/>
                <a:gd name="f75" fmla="*/ f60 f27 1"/>
                <a:gd name="f76" fmla="*/ f62 f26 1"/>
                <a:gd name="f77" fmla="*/ f63 f27 1"/>
                <a:gd name="f78" fmla="*/ f64 f26 1"/>
                <a:gd name="f79" fmla="*/ f65 f26 1"/>
                <a:gd name="f80" fmla="*/ f66 f27 1"/>
                <a:gd name="f81" fmla="*/ f67 f26 1"/>
                <a:gd name="f82" fmla="*/ f68 f27 1"/>
                <a:gd name="f83" fmla="*/ f69 f27 1"/>
                <a:gd name="f84" fmla="*/ f70 f26 1"/>
                <a:gd name="f85" fmla="*/ f71 f26 1"/>
              </a:gdLst>
              <a:ahLst/>
              <a:cxnLst>
                <a:cxn ang="3cd4">
                  <a:pos x="hc" y="t"/>
                </a:cxn>
                <a:cxn ang="0">
                  <a:pos x="r" y="vc"/>
                </a:cxn>
                <a:cxn ang="cd4">
                  <a:pos x="hc" y="b"/>
                </a:cxn>
                <a:cxn ang="cd2">
                  <a:pos x="l" y="vc"/>
                </a:cxn>
                <a:cxn ang="f47">
                  <a:pos x="f76" y="f77"/>
                </a:cxn>
                <a:cxn ang="f47">
                  <a:pos x="f78" y="f77"/>
                </a:cxn>
                <a:cxn ang="f47">
                  <a:pos x="f79" y="f80"/>
                </a:cxn>
                <a:cxn ang="f47">
                  <a:pos x="f81" y="f82"/>
                </a:cxn>
                <a:cxn ang="f47">
                  <a:pos x="f81" y="f83"/>
                </a:cxn>
                <a:cxn ang="f47">
                  <a:pos x="f81" y="f83"/>
                </a:cxn>
                <a:cxn ang="f47">
                  <a:pos x="f81" y="f83"/>
                </a:cxn>
                <a:cxn ang="f47">
                  <a:pos x="f84" y="f83"/>
                </a:cxn>
                <a:cxn ang="f47">
                  <a:pos x="f84" y="f83"/>
                </a:cxn>
                <a:cxn ang="f47">
                  <a:pos x="f84" y="f83"/>
                </a:cxn>
                <a:cxn ang="f47">
                  <a:pos x="f84" y="f82"/>
                </a:cxn>
                <a:cxn ang="f47">
                  <a:pos x="f85" y="f80"/>
                </a:cxn>
                <a:cxn ang="f47">
                  <a:pos x="f76" y="f77"/>
                </a:cxn>
              </a:cxnLst>
              <a:rect l="f72" t="f75" r="f73" b="f74"/>
              <a:pathLst>
                <a:path w="980777" h="5809518">
                  <a:moveTo>
                    <a:pt x="f6" y="f8"/>
                  </a:moveTo>
                  <a:lnTo>
                    <a:pt x="f6" y="f9"/>
                  </a:lnTo>
                  <a:cubicBezTo>
                    <a:pt x="f6" y="f10"/>
                    <a:pt x="f11" y="f12"/>
                    <a:pt x="f13" y="f14"/>
                  </a:cubicBezTo>
                  <a:cubicBezTo>
                    <a:pt x="f15" y="f16"/>
                    <a:pt x="f17" y="f18"/>
                    <a:pt x="f19" y="f18"/>
                  </a:cubicBezTo>
                  <a:lnTo>
                    <a:pt x="f5" y="f18"/>
                  </a:lnTo>
                  <a:lnTo>
                    <a:pt x="f5" y="f18"/>
                  </a:lnTo>
                  <a:lnTo>
                    <a:pt x="f5" y="f18"/>
                  </a:lnTo>
                  <a:lnTo>
                    <a:pt x="f5" y="f20"/>
                  </a:lnTo>
                  <a:lnTo>
                    <a:pt x="f5" y="f20"/>
                  </a:lnTo>
                  <a:lnTo>
                    <a:pt x="f5" y="f20"/>
                  </a:lnTo>
                  <a:lnTo>
                    <a:pt x="f19" y="f20"/>
                  </a:lnTo>
                  <a:cubicBezTo>
                    <a:pt x="f17" y="f20"/>
                    <a:pt x="f15" y="f21"/>
                    <a:pt x="f13" y="f22"/>
                  </a:cubicBezTo>
                  <a:cubicBezTo>
                    <a:pt x="f11" y="f23"/>
                    <a:pt x="f6" y="f24"/>
                    <a:pt x="f6" y="f8"/>
                  </a:cubicBezTo>
                  <a:close/>
                </a:path>
              </a:pathLst>
            </a:custGeom>
            <a:gradFill>
              <a:gsLst>
                <a:gs pos="0">
                  <a:srgbClr val="AAAADF"/>
                </a:gs>
                <a:gs pos="100000">
                  <a:srgbClr val="C4C4E7"/>
                </a:gs>
              </a:gsLst>
              <a:lin ang="16200000"/>
            </a:gradFill>
            <a:ln w="9528">
              <a:solidFill>
                <a:srgbClr val="000082"/>
              </a:solidFill>
              <a:prstDash val="solid"/>
              <a:round/>
            </a:ln>
            <a:effectLst>
              <a:outerShdw dist="19997" dir="5400000" algn="tl">
                <a:srgbClr val="000000">
                  <a:alpha val="38000"/>
                </a:srgbClr>
              </a:outerShdw>
            </a:effectLst>
          </p:spPr>
          <p:txBody>
            <a:bodyPr lIns="247646" tIns="171706" rIns="295524" bIns="171706" anchor="ctr"/>
            <a:lstStyle/>
            <a:p>
              <a:pPr marL="228600" lvl="1" indent="-228600" defTabSz="1066803" fontAlgn="auto">
                <a:lnSpc>
                  <a:spcPct val="90000"/>
                </a:lnSpc>
                <a:spcBef>
                  <a:spcPts val="0"/>
                </a:spcBef>
                <a:spcAft>
                  <a:spcPts val="400"/>
                </a:spcAft>
                <a:buSzPct val="100000"/>
                <a:buFontTx/>
                <a:buChar char="•"/>
                <a:defRPr sz="1800" b="0" i="0" u="none" strike="noStrike" kern="0" cap="none" spc="0" baseline="0">
                  <a:solidFill>
                    <a:srgbClr val="000000"/>
                  </a:solidFill>
                  <a:uFillTx/>
                </a:defRPr>
              </a:pPr>
              <a:r>
                <a:rPr lang="en-US" sz="2400" b="1" kern="0" dirty="0" smtClean="0">
                  <a:solidFill>
                    <a:srgbClr val="000099"/>
                  </a:solidFill>
                  <a:latin typeface="Century Gothic"/>
                </a:rPr>
                <a:t>Andrew Carnegie’s role </a:t>
              </a:r>
              <a:r>
                <a:rPr lang="en-US" sz="2400" b="1" kern="0" dirty="0" smtClean="0">
                  <a:solidFill>
                    <a:srgbClr val="000099"/>
                  </a:solidFill>
                  <a:latin typeface="Century Gothic"/>
                </a:rPr>
                <a:t>as captain of industry is clear </a:t>
              </a:r>
              <a:endParaRPr lang="en-US" sz="2400" b="1" kern="0" dirty="0">
                <a:solidFill>
                  <a:srgbClr val="000099"/>
                </a:solidFill>
                <a:latin typeface="Century Gothic"/>
              </a:endParaRPr>
            </a:p>
          </p:txBody>
        </p:sp>
        <p:sp>
          <p:nvSpPr>
            <p:cNvPr id="8" name="Freeform 7"/>
            <p:cNvSpPr/>
            <p:nvPr/>
          </p:nvSpPr>
          <p:spPr>
            <a:xfrm>
              <a:off x="610115" y="3727563"/>
              <a:ext cx="2036494" cy="1225313"/>
            </a:xfrm>
            <a:custGeom>
              <a:avLst/>
              <a:gdLst>
                <a:gd name="f0" fmla="val 10800000"/>
                <a:gd name="f1" fmla="val 5400000"/>
                <a:gd name="f2" fmla="val 180"/>
                <a:gd name="f3" fmla="val w"/>
                <a:gd name="f4" fmla="val h"/>
                <a:gd name="f5" fmla="val 0"/>
                <a:gd name="f6" fmla="val 2037287"/>
                <a:gd name="f7" fmla="val 1225971"/>
                <a:gd name="f8" fmla="val 204333"/>
                <a:gd name="f9" fmla="val 150140"/>
                <a:gd name="f10" fmla="val 21528"/>
                <a:gd name="f11" fmla="val 98168"/>
                <a:gd name="f12" fmla="val 59848"/>
                <a:gd name="f13" fmla="val 150141"/>
                <a:gd name="f14" fmla="val 1832954"/>
                <a:gd name="f15" fmla="val 1887147"/>
                <a:gd name="f16" fmla="val 1939119"/>
                <a:gd name="f17" fmla="val 1977439"/>
                <a:gd name="f18" fmla="val 2015759"/>
                <a:gd name="f19" fmla="val 1021638"/>
                <a:gd name="f20" fmla="val 1075831"/>
                <a:gd name="f21" fmla="val 1127803"/>
                <a:gd name="f22" fmla="val 1166123"/>
                <a:gd name="f23" fmla="val 1204443"/>
                <a:gd name="f24" fmla="val 1887146"/>
                <a:gd name="f25" fmla="val 1075830"/>
                <a:gd name="f26" fmla="+- 0 0 -90"/>
                <a:gd name="f27" fmla="*/ f3 1 2037287"/>
                <a:gd name="f28" fmla="*/ f4 1 1225971"/>
                <a:gd name="f29" fmla="val f5"/>
                <a:gd name="f30" fmla="val f6"/>
                <a:gd name="f31" fmla="val f7"/>
                <a:gd name="f32" fmla="*/ f26 f0 1"/>
                <a:gd name="f33" fmla="+- f31 0 f29"/>
                <a:gd name="f34" fmla="+- f30 0 f29"/>
                <a:gd name="f35" fmla="*/ f32 1 f2"/>
                <a:gd name="f36" fmla="*/ f34 1 2037287"/>
                <a:gd name="f37" fmla="*/ f33 1 1225971"/>
                <a:gd name="f38" fmla="*/ 0 f34 1"/>
                <a:gd name="f39" fmla="*/ 204333 f33 1"/>
                <a:gd name="f40" fmla="*/ 59848 f34 1"/>
                <a:gd name="f41" fmla="*/ 59848 f33 1"/>
                <a:gd name="f42" fmla="*/ 204333 f34 1"/>
                <a:gd name="f43" fmla="*/ 0 f33 1"/>
                <a:gd name="f44" fmla="*/ 1832954 f34 1"/>
                <a:gd name="f45" fmla="*/ 1977439 f34 1"/>
                <a:gd name="f46" fmla="*/ 2037287 f34 1"/>
                <a:gd name="f47" fmla="*/ 1021638 f33 1"/>
                <a:gd name="f48" fmla="*/ 1166123 f33 1"/>
                <a:gd name="f49" fmla="*/ 1225971 f33 1"/>
                <a:gd name="f50" fmla="+- f35 0 f1"/>
                <a:gd name="f51" fmla="*/ f38 1 2037287"/>
                <a:gd name="f52" fmla="*/ f39 1 1225971"/>
                <a:gd name="f53" fmla="*/ f40 1 2037287"/>
                <a:gd name="f54" fmla="*/ f41 1 1225971"/>
                <a:gd name="f55" fmla="*/ f42 1 2037287"/>
                <a:gd name="f56" fmla="*/ f43 1 1225971"/>
                <a:gd name="f57" fmla="*/ f44 1 2037287"/>
                <a:gd name="f58" fmla="*/ f45 1 2037287"/>
                <a:gd name="f59" fmla="*/ f46 1 2037287"/>
                <a:gd name="f60" fmla="*/ f47 1 1225971"/>
                <a:gd name="f61" fmla="*/ f48 1 1225971"/>
                <a:gd name="f62" fmla="*/ f49 1 1225971"/>
                <a:gd name="f63" fmla="*/ f29 1 f36"/>
                <a:gd name="f64" fmla="*/ f30 1 f36"/>
                <a:gd name="f65" fmla="*/ f29 1 f37"/>
                <a:gd name="f66" fmla="*/ f31 1 f37"/>
                <a:gd name="f67" fmla="*/ f51 1 f36"/>
                <a:gd name="f68" fmla="*/ f52 1 f37"/>
                <a:gd name="f69" fmla="*/ f53 1 f36"/>
                <a:gd name="f70" fmla="*/ f54 1 f37"/>
                <a:gd name="f71" fmla="*/ f55 1 f36"/>
                <a:gd name="f72" fmla="*/ f56 1 f37"/>
                <a:gd name="f73" fmla="*/ f57 1 f36"/>
                <a:gd name="f74" fmla="*/ f58 1 f36"/>
                <a:gd name="f75" fmla="*/ f59 1 f36"/>
                <a:gd name="f76" fmla="*/ f60 1 f37"/>
                <a:gd name="f77" fmla="*/ f61 1 f37"/>
                <a:gd name="f78" fmla="*/ f62 1 f37"/>
                <a:gd name="f79" fmla="*/ f63 f27 1"/>
                <a:gd name="f80" fmla="*/ f64 f27 1"/>
                <a:gd name="f81" fmla="*/ f66 f28 1"/>
                <a:gd name="f82" fmla="*/ f65 f28 1"/>
                <a:gd name="f83" fmla="*/ f67 f27 1"/>
                <a:gd name="f84" fmla="*/ f68 f28 1"/>
                <a:gd name="f85" fmla="*/ f69 f27 1"/>
                <a:gd name="f86" fmla="*/ f70 f28 1"/>
                <a:gd name="f87" fmla="*/ f71 f27 1"/>
                <a:gd name="f88" fmla="*/ f72 f28 1"/>
                <a:gd name="f89" fmla="*/ f73 f27 1"/>
                <a:gd name="f90" fmla="*/ f74 f27 1"/>
                <a:gd name="f91" fmla="*/ f75 f27 1"/>
                <a:gd name="f92" fmla="*/ f76 f28 1"/>
                <a:gd name="f93" fmla="*/ f77 f28 1"/>
                <a:gd name="f94" fmla="*/ f78 f28 1"/>
              </a:gdLst>
              <a:ahLst/>
              <a:cxnLst>
                <a:cxn ang="3cd4">
                  <a:pos x="hc" y="t"/>
                </a:cxn>
                <a:cxn ang="0">
                  <a:pos x="r" y="vc"/>
                </a:cxn>
                <a:cxn ang="cd4">
                  <a:pos x="hc" y="b"/>
                </a:cxn>
                <a:cxn ang="cd2">
                  <a:pos x="l" y="vc"/>
                </a:cxn>
                <a:cxn ang="f50">
                  <a:pos x="f83" y="f84"/>
                </a:cxn>
                <a:cxn ang="f50">
                  <a:pos x="f85" y="f86"/>
                </a:cxn>
                <a:cxn ang="f50">
                  <a:pos x="f87" y="f88"/>
                </a:cxn>
                <a:cxn ang="f50">
                  <a:pos x="f89" y="f88"/>
                </a:cxn>
                <a:cxn ang="f50">
                  <a:pos x="f90" y="f86"/>
                </a:cxn>
                <a:cxn ang="f50">
                  <a:pos x="f91" y="f84"/>
                </a:cxn>
                <a:cxn ang="f50">
                  <a:pos x="f91" y="f92"/>
                </a:cxn>
                <a:cxn ang="f50">
                  <a:pos x="f90" y="f93"/>
                </a:cxn>
                <a:cxn ang="f50">
                  <a:pos x="f89" y="f94"/>
                </a:cxn>
                <a:cxn ang="f50">
                  <a:pos x="f87" y="f94"/>
                </a:cxn>
                <a:cxn ang="f50">
                  <a:pos x="f85" y="f93"/>
                </a:cxn>
                <a:cxn ang="f50">
                  <a:pos x="f83" y="f92"/>
                </a:cxn>
                <a:cxn ang="f50">
                  <a:pos x="f83" y="f84"/>
                </a:cxn>
              </a:cxnLst>
              <a:rect l="f79" t="f82" r="f80" b="f81"/>
              <a:pathLst>
                <a:path w="2037287" h="1225971">
                  <a:moveTo>
                    <a:pt x="f5" y="f8"/>
                  </a:moveTo>
                  <a:cubicBezTo>
                    <a:pt x="f5" y="f9"/>
                    <a:pt x="f10" y="f11"/>
                    <a:pt x="f12" y="f12"/>
                  </a:cubicBezTo>
                  <a:cubicBezTo>
                    <a:pt x="f11" y="f10"/>
                    <a:pt x="f13" y="f5"/>
                    <a:pt x="f8" y="f5"/>
                  </a:cubicBezTo>
                  <a:lnTo>
                    <a:pt x="f14" y="f5"/>
                  </a:lnTo>
                  <a:cubicBezTo>
                    <a:pt x="f15" y="f5"/>
                    <a:pt x="f16" y="f10"/>
                    <a:pt x="f17" y="f12"/>
                  </a:cubicBezTo>
                  <a:cubicBezTo>
                    <a:pt x="f18" y="f11"/>
                    <a:pt x="f6" y="f13"/>
                    <a:pt x="f6" y="f8"/>
                  </a:cubicBezTo>
                  <a:lnTo>
                    <a:pt x="f6" y="f19"/>
                  </a:lnTo>
                  <a:cubicBezTo>
                    <a:pt x="f6" y="f20"/>
                    <a:pt x="f18" y="f21"/>
                    <a:pt x="f17" y="f22"/>
                  </a:cubicBezTo>
                  <a:cubicBezTo>
                    <a:pt x="f16" y="f23"/>
                    <a:pt x="f24" y="f7"/>
                    <a:pt x="f14" y="f7"/>
                  </a:cubicBezTo>
                  <a:lnTo>
                    <a:pt x="f8" y="f7"/>
                  </a:lnTo>
                  <a:cubicBezTo>
                    <a:pt x="f9" y="f7"/>
                    <a:pt x="f11" y="f23"/>
                    <a:pt x="f12" y="f22"/>
                  </a:cubicBezTo>
                  <a:cubicBezTo>
                    <a:pt x="f10" y="f21"/>
                    <a:pt x="f5" y="f25"/>
                    <a:pt x="f5" y="f19"/>
                  </a:cubicBezTo>
                  <a:lnTo>
                    <a:pt x="f5" y="f8"/>
                  </a:lnTo>
                  <a:close/>
                </a:path>
              </a:pathLst>
            </a:custGeom>
            <a:gradFill>
              <a:gsLst>
                <a:gs pos="0">
                  <a:srgbClr val="FF9797"/>
                </a:gs>
                <a:gs pos="100000">
                  <a:srgbClr val="FFB7B7"/>
                </a:gs>
              </a:gsLst>
              <a:lin ang="16200000"/>
            </a:gradFill>
            <a:ln w="9528">
              <a:solidFill>
                <a:srgbClr val="B90000"/>
              </a:solidFill>
              <a:prstDash val="solid"/>
              <a:round/>
            </a:ln>
            <a:effectLst>
              <a:outerShdw dist="19997" dir="5400000" algn="tl">
                <a:srgbClr val="000000">
                  <a:alpha val="38000"/>
                </a:srgbClr>
              </a:outerShdw>
            </a:effectLst>
          </p:spPr>
          <p:txBody>
            <a:bodyPr lIns="136044" tIns="97950" rIns="136044" bIns="97950" anchor="ctr" anchorCtr="1"/>
            <a:lstStyle/>
            <a:p>
              <a:pPr algn="ctr" defTabSz="888997" fontAlgn="auto">
                <a:lnSpc>
                  <a:spcPct val="90000"/>
                </a:lnSpc>
                <a:spcBef>
                  <a:spcPts val="0"/>
                </a:spcBef>
                <a:spcAft>
                  <a:spcPts val="800"/>
                </a:spcAft>
                <a:defRPr sz="1800" b="0" i="0" u="none" strike="noStrike" kern="0" cap="none" spc="0" baseline="0">
                  <a:solidFill>
                    <a:srgbClr val="000000"/>
                  </a:solidFill>
                  <a:uFillTx/>
                </a:defRPr>
              </a:pPr>
              <a:r>
                <a:rPr lang="en-US" sz="2000" b="1" kern="0">
                  <a:solidFill>
                    <a:srgbClr val="000099"/>
                  </a:solidFill>
                  <a:latin typeface="Century Gothic"/>
                </a:rPr>
                <a:t>POSITION</a:t>
              </a:r>
            </a:p>
          </p:txBody>
        </p:sp>
        <p:sp>
          <p:nvSpPr>
            <p:cNvPr id="9" name="Freeform 8"/>
            <p:cNvSpPr/>
            <p:nvPr/>
          </p:nvSpPr>
          <p:spPr>
            <a:xfrm>
              <a:off x="2684704" y="5014777"/>
              <a:ext cx="5772974" cy="1231662"/>
            </a:xfrm>
            <a:custGeom>
              <a:avLst/>
              <a:gdLst>
                <a:gd name="f0" fmla="val 10800000"/>
                <a:gd name="f1" fmla="val 5400000"/>
                <a:gd name="f2" fmla="val 180"/>
                <a:gd name="f3" fmla="val w"/>
                <a:gd name="f4" fmla="val h"/>
                <a:gd name="f5" fmla="val 0"/>
                <a:gd name="f6" fmla="val 1231552"/>
                <a:gd name="f7" fmla="val 5773685"/>
                <a:gd name="f8" fmla="val 962303"/>
                <a:gd name="f9" fmla="val 4811382"/>
                <a:gd name="f10" fmla="val 5066600"/>
                <a:gd name="f11" fmla="val 1226939"/>
                <a:gd name="f12" fmla="val 5311367"/>
                <a:gd name="f13" fmla="val 1218728"/>
                <a:gd name="f14" fmla="val 5491832"/>
                <a:gd name="f15" fmla="val 1210517"/>
                <a:gd name="f16" fmla="val 5672297"/>
                <a:gd name="f17" fmla="val 1199380"/>
                <a:gd name="f18" fmla="val 5773683"/>
                <a:gd name="f19" fmla="val 1187768"/>
                <a:gd name="f20" fmla="val 2"/>
                <a:gd name="f21" fmla="val 101388"/>
                <a:gd name="f22" fmla="val 281853"/>
                <a:gd name="f23" fmla="val 462318"/>
                <a:gd name="f24" fmla="val 707085"/>
                <a:gd name="f25" fmla="+- 0 0 -90"/>
                <a:gd name="f26" fmla="*/ f3 1 1231552"/>
                <a:gd name="f27" fmla="*/ f4 1 5773685"/>
                <a:gd name="f28" fmla="val f5"/>
                <a:gd name="f29" fmla="val f6"/>
                <a:gd name="f30" fmla="val f7"/>
                <a:gd name="f31" fmla="*/ f25 f0 1"/>
                <a:gd name="f32" fmla="+- f30 0 f28"/>
                <a:gd name="f33" fmla="+- f29 0 f28"/>
                <a:gd name="f34" fmla="*/ f31 1 f2"/>
                <a:gd name="f35" fmla="*/ f33 1 1231552"/>
                <a:gd name="f36" fmla="*/ f32 1 5773685"/>
                <a:gd name="f37" fmla="*/ 205263 f33 1"/>
                <a:gd name="f38" fmla="*/ 0 f32 1"/>
                <a:gd name="f39" fmla="*/ 1026289 f33 1"/>
                <a:gd name="f40" fmla="*/ 1171432 f33 1"/>
                <a:gd name="f41" fmla="*/ 60120 f32 1"/>
                <a:gd name="f42" fmla="*/ 1231552 f33 1"/>
                <a:gd name="f43" fmla="*/ 205263 f32 1"/>
                <a:gd name="f44" fmla="*/ 5773685 f32 1"/>
                <a:gd name="f45" fmla="*/ 0 f33 1"/>
                <a:gd name="f46" fmla="*/ 60120 f33 1"/>
                <a:gd name="f47" fmla="+- f34 0 f1"/>
                <a:gd name="f48" fmla="*/ f37 1 1231552"/>
                <a:gd name="f49" fmla="*/ f38 1 5773685"/>
                <a:gd name="f50" fmla="*/ f39 1 1231552"/>
                <a:gd name="f51" fmla="*/ f40 1 1231552"/>
                <a:gd name="f52" fmla="*/ f41 1 5773685"/>
                <a:gd name="f53" fmla="*/ f42 1 1231552"/>
                <a:gd name="f54" fmla="*/ f43 1 5773685"/>
                <a:gd name="f55" fmla="*/ f44 1 5773685"/>
                <a:gd name="f56" fmla="*/ f45 1 1231552"/>
                <a:gd name="f57" fmla="*/ f46 1 1231552"/>
                <a:gd name="f58" fmla="*/ f28 1 f35"/>
                <a:gd name="f59" fmla="*/ f29 1 f35"/>
                <a:gd name="f60" fmla="*/ f28 1 f36"/>
                <a:gd name="f61" fmla="*/ f30 1 f36"/>
                <a:gd name="f62" fmla="*/ f48 1 f35"/>
                <a:gd name="f63" fmla="*/ f49 1 f36"/>
                <a:gd name="f64" fmla="*/ f50 1 f35"/>
                <a:gd name="f65" fmla="*/ f51 1 f35"/>
                <a:gd name="f66" fmla="*/ f52 1 f36"/>
                <a:gd name="f67" fmla="*/ f53 1 f35"/>
                <a:gd name="f68" fmla="*/ f54 1 f36"/>
                <a:gd name="f69" fmla="*/ f55 1 f36"/>
                <a:gd name="f70" fmla="*/ f56 1 f35"/>
                <a:gd name="f71" fmla="*/ f57 1 f35"/>
                <a:gd name="f72" fmla="*/ f58 f26 1"/>
                <a:gd name="f73" fmla="*/ f59 f26 1"/>
                <a:gd name="f74" fmla="*/ f61 f27 1"/>
                <a:gd name="f75" fmla="*/ f60 f27 1"/>
                <a:gd name="f76" fmla="*/ f62 f26 1"/>
                <a:gd name="f77" fmla="*/ f63 f27 1"/>
                <a:gd name="f78" fmla="*/ f64 f26 1"/>
                <a:gd name="f79" fmla="*/ f65 f26 1"/>
                <a:gd name="f80" fmla="*/ f66 f27 1"/>
                <a:gd name="f81" fmla="*/ f67 f26 1"/>
                <a:gd name="f82" fmla="*/ f68 f27 1"/>
                <a:gd name="f83" fmla="*/ f69 f27 1"/>
                <a:gd name="f84" fmla="*/ f70 f26 1"/>
                <a:gd name="f85" fmla="*/ f71 f26 1"/>
              </a:gdLst>
              <a:ahLst/>
              <a:cxnLst>
                <a:cxn ang="3cd4">
                  <a:pos x="hc" y="t"/>
                </a:cxn>
                <a:cxn ang="0">
                  <a:pos x="r" y="vc"/>
                </a:cxn>
                <a:cxn ang="cd4">
                  <a:pos x="hc" y="b"/>
                </a:cxn>
                <a:cxn ang="cd2">
                  <a:pos x="l" y="vc"/>
                </a:cxn>
                <a:cxn ang="f47">
                  <a:pos x="f76" y="f77"/>
                </a:cxn>
                <a:cxn ang="f47">
                  <a:pos x="f78" y="f77"/>
                </a:cxn>
                <a:cxn ang="f47">
                  <a:pos x="f79" y="f80"/>
                </a:cxn>
                <a:cxn ang="f47">
                  <a:pos x="f81" y="f82"/>
                </a:cxn>
                <a:cxn ang="f47">
                  <a:pos x="f81" y="f83"/>
                </a:cxn>
                <a:cxn ang="f47">
                  <a:pos x="f81" y="f83"/>
                </a:cxn>
                <a:cxn ang="f47">
                  <a:pos x="f81" y="f83"/>
                </a:cxn>
                <a:cxn ang="f47">
                  <a:pos x="f84" y="f83"/>
                </a:cxn>
                <a:cxn ang="f47">
                  <a:pos x="f84" y="f83"/>
                </a:cxn>
                <a:cxn ang="f47">
                  <a:pos x="f84" y="f83"/>
                </a:cxn>
                <a:cxn ang="f47">
                  <a:pos x="f84" y="f82"/>
                </a:cxn>
                <a:cxn ang="f47">
                  <a:pos x="f85" y="f80"/>
                </a:cxn>
                <a:cxn ang="f47">
                  <a:pos x="f76" y="f77"/>
                </a:cxn>
              </a:cxnLst>
              <a:rect l="f72" t="f75" r="f73" b="f74"/>
              <a:pathLst>
                <a:path w="1231552" h="5773685">
                  <a:moveTo>
                    <a:pt x="f6" y="f8"/>
                  </a:moveTo>
                  <a:lnTo>
                    <a:pt x="f6" y="f9"/>
                  </a:lnTo>
                  <a:cubicBezTo>
                    <a:pt x="f6" y="f10"/>
                    <a:pt x="f11" y="f12"/>
                    <a:pt x="f13" y="f14"/>
                  </a:cubicBezTo>
                  <a:cubicBezTo>
                    <a:pt x="f15" y="f16"/>
                    <a:pt x="f17" y="f18"/>
                    <a:pt x="f19" y="f18"/>
                  </a:cubicBezTo>
                  <a:lnTo>
                    <a:pt x="f5" y="f18"/>
                  </a:lnTo>
                  <a:lnTo>
                    <a:pt x="f5" y="f18"/>
                  </a:lnTo>
                  <a:lnTo>
                    <a:pt x="f5" y="f18"/>
                  </a:lnTo>
                  <a:lnTo>
                    <a:pt x="f5" y="f20"/>
                  </a:lnTo>
                  <a:lnTo>
                    <a:pt x="f5" y="f20"/>
                  </a:lnTo>
                  <a:lnTo>
                    <a:pt x="f5" y="f20"/>
                  </a:lnTo>
                  <a:lnTo>
                    <a:pt x="f19" y="f20"/>
                  </a:lnTo>
                  <a:cubicBezTo>
                    <a:pt x="f17" y="f20"/>
                    <a:pt x="f15" y="f21"/>
                    <a:pt x="f13" y="f22"/>
                  </a:cubicBezTo>
                  <a:cubicBezTo>
                    <a:pt x="f11" y="f23"/>
                    <a:pt x="f6" y="f24"/>
                    <a:pt x="f6" y="f8"/>
                  </a:cubicBezTo>
                  <a:close/>
                </a:path>
              </a:pathLst>
            </a:custGeom>
            <a:gradFill>
              <a:gsLst>
                <a:gs pos="0">
                  <a:srgbClr val="AAAADF"/>
                </a:gs>
                <a:gs pos="100000">
                  <a:srgbClr val="C4C4E7"/>
                </a:gs>
              </a:gsLst>
              <a:lin ang="16200000"/>
            </a:gradFill>
            <a:ln w="9528">
              <a:solidFill>
                <a:srgbClr val="000082"/>
              </a:solidFill>
              <a:prstDash val="solid"/>
              <a:round/>
            </a:ln>
            <a:effectLst>
              <a:outerShdw dist="19997" dir="5400000" algn="tl">
                <a:srgbClr val="000000">
                  <a:alpha val="38000"/>
                </a:srgbClr>
              </a:outerShdw>
            </a:effectLst>
          </p:spPr>
          <p:txBody>
            <a:bodyPr lIns="247646" tIns="183940" rIns="307768" bIns="183940" anchor="ctr"/>
            <a:lstStyle/>
            <a:p>
              <a:pPr marL="228600" lvl="1" indent="-228600" defTabSz="1066803" fontAlgn="auto">
                <a:lnSpc>
                  <a:spcPct val="90000"/>
                </a:lnSpc>
                <a:spcBef>
                  <a:spcPts val="0"/>
                </a:spcBef>
                <a:spcAft>
                  <a:spcPts val="400"/>
                </a:spcAft>
                <a:buSzPct val="100000"/>
                <a:buFontTx/>
                <a:buChar char="•"/>
                <a:defRPr sz="1800" b="0" i="0" u="none" strike="noStrike" kern="0" cap="none" spc="0" baseline="0">
                  <a:solidFill>
                    <a:srgbClr val="000000"/>
                  </a:solidFill>
                  <a:uFillTx/>
                </a:defRPr>
              </a:pPr>
              <a:r>
                <a:rPr lang="en-US" sz="2400" b="1" kern="0" dirty="0">
                  <a:solidFill>
                    <a:srgbClr val="000099"/>
                  </a:solidFill>
                  <a:latin typeface="Century Gothic"/>
                </a:rPr>
                <a:t>because </a:t>
              </a:r>
              <a:r>
                <a:rPr lang="en-US" sz="2400" b="1" kern="0" dirty="0" smtClean="0">
                  <a:solidFill>
                    <a:srgbClr val="000099"/>
                  </a:solidFill>
                  <a:latin typeface="Century Gothic"/>
                </a:rPr>
                <a:t>his hard work,  innovations in the steel industry, and philanthropic contributions positively affected America. </a:t>
              </a:r>
              <a:endParaRPr lang="en-US" sz="2400" b="1" kern="0" dirty="0">
                <a:solidFill>
                  <a:srgbClr val="000099"/>
                </a:solidFill>
                <a:latin typeface="Century Gothic"/>
              </a:endParaRPr>
            </a:p>
          </p:txBody>
        </p:sp>
        <p:sp>
          <p:nvSpPr>
            <p:cNvPr id="10" name="Freeform 9"/>
            <p:cNvSpPr/>
            <p:nvPr/>
          </p:nvSpPr>
          <p:spPr>
            <a:xfrm>
              <a:off x="610115" y="5017952"/>
              <a:ext cx="2074589" cy="1225313"/>
            </a:xfrm>
            <a:custGeom>
              <a:avLst/>
              <a:gdLst>
                <a:gd name="f0" fmla="val 10800000"/>
                <a:gd name="f1" fmla="val 5400000"/>
                <a:gd name="f2" fmla="val 180"/>
                <a:gd name="f3" fmla="val w"/>
                <a:gd name="f4" fmla="val h"/>
                <a:gd name="f5" fmla="val 0"/>
                <a:gd name="f6" fmla="val 2073878"/>
                <a:gd name="f7" fmla="val 1225971"/>
                <a:gd name="f8" fmla="val 204333"/>
                <a:gd name="f9" fmla="val 150140"/>
                <a:gd name="f10" fmla="val 21528"/>
                <a:gd name="f11" fmla="val 98168"/>
                <a:gd name="f12" fmla="val 59848"/>
                <a:gd name="f13" fmla="val 150141"/>
                <a:gd name="f14" fmla="val 1869545"/>
                <a:gd name="f15" fmla="val 1923738"/>
                <a:gd name="f16" fmla="val 1975710"/>
                <a:gd name="f17" fmla="val 2014030"/>
                <a:gd name="f18" fmla="val 2052350"/>
                <a:gd name="f19" fmla="val 1021638"/>
                <a:gd name="f20" fmla="val 1075831"/>
                <a:gd name="f21" fmla="val 1127803"/>
                <a:gd name="f22" fmla="val 1166123"/>
                <a:gd name="f23" fmla="val 1204443"/>
                <a:gd name="f24" fmla="val 1923737"/>
                <a:gd name="f25" fmla="val 1075830"/>
                <a:gd name="f26" fmla="+- 0 0 -90"/>
                <a:gd name="f27" fmla="*/ f3 1 2073878"/>
                <a:gd name="f28" fmla="*/ f4 1 1225971"/>
                <a:gd name="f29" fmla="val f5"/>
                <a:gd name="f30" fmla="val f6"/>
                <a:gd name="f31" fmla="val f7"/>
                <a:gd name="f32" fmla="*/ f26 f0 1"/>
                <a:gd name="f33" fmla="+- f31 0 f29"/>
                <a:gd name="f34" fmla="+- f30 0 f29"/>
                <a:gd name="f35" fmla="*/ f32 1 f2"/>
                <a:gd name="f36" fmla="*/ f34 1 2073878"/>
                <a:gd name="f37" fmla="*/ f33 1 1225971"/>
                <a:gd name="f38" fmla="*/ 0 f34 1"/>
                <a:gd name="f39" fmla="*/ 204333 f33 1"/>
                <a:gd name="f40" fmla="*/ 59848 f34 1"/>
                <a:gd name="f41" fmla="*/ 59848 f33 1"/>
                <a:gd name="f42" fmla="*/ 204333 f34 1"/>
                <a:gd name="f43" fmla="*/ 0 f33 1"/>
                <a:gd name="f44" fmla="*/ 1869545 f34 1"/>
                <a:gd name="f45" fmla="*/ 2014030 f34 1"/>
                <a:gd name="f46" fmla="*/ 2073878 f34 1"/>
                <a:gd name="f47" fmla="*/ 1021638 f33 1"/>
                <a:gd name="f48" fmla="*/ 1166123 f33 1"/>
                <a:gd name="f49" fmla="*/ 1225971 f33 1"/>
                <a:gd name="f50" fmla="+- f35 0 f1"/>
                <a:gd name="f51" fmla="*/ f38 1 2073878"/>
                <a:gd name="f52" fmla="*/ f39 1 1225971"/>
                <a:gd name="f53" fmla="*/ f40 1 2073878"/>
                <a:gd name="f54" fmla="*/ f41 1 1225971"/>
                <a:gd name="f55" fmla="*/ f42 1 2073878"/>
                <a:gd name="f56" fmla="*/ f43 1 1225971"/>
                <a:gd name="f57" fmla="*/ f44 1 2073878"/>
                <a:gd name="f58" fmla="*/ f45 1 2073878"/>
                <a:gd name="f59" fmla="*/ f46 1 2073878"/>
                <a:gd name="f60" fmla="*/ f47 1 1225971"/>
                <a:gd name="f61" fmla="*/ f48 1 1225971"/>
                <a:gd name="f62" fmla="*/ f49 1 1225971"/>
                <a:gd name="f63" fmla="*/ f29 1 f36"/>
                <a:gd name="f64" fmla="*/ f30 1 f36"/>
                <a:gd name="f65" fmla="*/ f29 1 f37"/>
                <a:gd name="f66" fmla="*/ f31 1 f37"/>
                <a:gd name="f67" fmla="*/ f51 1 f36"/>
                <a:gd name="f68" fmla="*/ f52 1 f37"/>
                <a:gd name="f69" fmla="*/ f53 1 f36"/>
                <a:gd name="f70" fmla="*/ f54 1 f37"/>
                <a:gd name="f71" fmla="*/ f55 1 f36"/>
                <a:gd name="f72" fmla="*/ f56 1 f37"/>
                <a:gd name="f73" fmla="*/ f57 1 f36"/>
                <a:gd name="f74" fmla="*/ f58 1 f36"/>
                <a:gd name="f75" fmla="*/ f59 1 f36"/>
                <a:gd name="f76" fmla="*/ f60 1 f37"/>
                <a:gd name="f77" fmla="*/ f61 1 f37"/>
                <a:gd name="f78" fmla="*/ f62 1 f37"/>
                <a:gd name="f79" fmla="*/ f63 f27 1"/>
                <a:gd name="f80" fmla="*/ f64 f27 1"/>
                <a:gd name="f81" fmla="*/ f66 f28 1"/>
                <a:gd name="f82" fmla="*/ f65 f28 1"/>
                <a:gd name="f83" fmla="*/ f67 f27 1"/>
                <a:gd name="f84" fmla="*/ f68 f28 1"/>
                <a:gd name="f85" fmla="*/ f69 f27 1"/>
                <a:gd name="f86" fmla="*/ f70 f28 1"/>
                <a:gd name="f87" fmla="*/ f71 f27 1"/>
                <a:gd name="f88" fmla="*/ f72 f28 1"/>
                <a:gd name="f89" fmla="*/ f73 f27 1"/>
                <a:gd name="f90" fmla="*/ f74 f27 1"/>
                <a:gd name="f91" fmla="*/ f75 f27 1"/>
                <a:gd name="f92" fmla="*/ f76 f28 1"/>
                <a:gd name="f93" fmla="*/ f77 f28 1"/>
                <a:gd name="f94" fmla="*/ f78 f28 1"/>
              </a:gdLst>
              <a:ahLst/>
              <a:cxnLst>
                <a:cxn ang="3cd4">
                  <a:pos x="hc" y="t"/>
                </a:cxn>
                <a:cxn ang="0">
                  <a:pos x="r" y="vc"/>
                </a:cxn>
                <a:cxn ang="cd4">
                  <a:pos x="hc" y="b"/>
                </a:cxn>
                <a:cxn ang="cd2">
                  <a:pos x="l" y="vc"/>
                </a:cxn>
                <a:cxn ang="f50">
                  <a:pos x="f83" y="f84"/>
                </a:cxn>
                <a:cxn ang="f50">
                  <a:pos x="f85" y="f86"/>
                </a:cxn>
                <a:cxn ang="f50">
                  <a:pos x="f87" y="f88"/>
                </a:cxn>
                <a:cxn ang="f50">
                  <a:pos x="f89" y="f88"/>
                </a:cxn>
                <a:cxn ang="f50">
                  <a:pos x="f90" y="f86"/>
                </a:cxn>
                <a:cxn ang="f50">
                  <a:pos x="f91" y="f84"/>
                </a:cxn>
                <a:cxn ang="f50">
                  <a:pos x="f91" y="f92"/>
                </a:cxn>
                <a:cxn ang="f50">
                  <a:pos x="f90" y="f93"/>
                </a:cxn>
                <a:cxn ang="f50">
                  <a:pos x="f89" y="f94"/>
                </a:cxn>
                <a:cxn ang="f50">
                  <a:pos x="f87" y="f94"/>
                </a:cxn>
                <a:cxn ang="f50">
                  <a:pos x="f85" y="f93"/>
                </a:cxn>
                <a:cxn ang="f50">
                  <a:pos x="f83" y="f92"/>
                </a:cxn>
                <a:cxn ang="f50">
                  <a:pos x="f83" y="f84"/>
                </a:cxn>
              </a:cxnLst>
              <a:rect l="f79" t="f82" r="f80" b="f81"/>
              <a:pathLst>
                <a:path w="2073878" h="1225971">
                  <a:moveTo>
                    <a:pt x="f5" y="f8"/>
                  </a:moveTo>
                  <a:cubicBezTo>
                    <a:pt x="f5" y="f9"/>
                    <a:pt x="f10" y="f11"/>
                    <a:pt x="f12" y="f12"/>
                  </a:cubicBezTo>
                  <a:cubicBezTo>
                    <a:pt x="f11" y="f10"/>
                    <a:pt x="f13" y="f5"/>
                    <a:pt x="f8" y="f5"/>
                  </a:cubicBezTo>
                  <a:lnTo>
                    <a:pt x="f14" y="f5"/>
                  </a:lnTo>
                  <a:cubicBezTo>
                    <a:pt x="f15" y="f5"/>
                    <a:pt x="f16" y="f10"/>
                    <a:pt x="f17" y="f12"/>
                  </a:cubicBezTo>
                  <a:cubicBezTo>
                    <a:pt x="f18" y="f11"/>
                    <a:pt x="f6" y="f13"/>
                    <a:pt x="f6" y="f8"/>
                  </a:cubicBezTo>
                  <a:lnTo>
                    <a:pt x="f6" y="f19"/>
                  </a:lnTo>
                  <a:cubicBezTo>
                    <a:pt x="f6" y="f20"/>
                    <a:pt x="f18" y="f21"/>
                    <a:pt x="f17" y="f22"/>
                  </a:cubicBezTo>
                  <a:cubicBezTo>
                    <a:pt x="f16" y="f23"/>
                    <a:pt x="f24" y="f7"/>
                    <a:pt x="f14" y="f7"/>
                  </a:cubicBezTo>
                  <a:lnTo>
                    <a:pt x="f8" y="f7"/>
                  </a:lnTo>
                  <a:cubicBezTo>
                    <a:pt x="f9" y="f7"/>
                    <a:pt x="f11" y="f23"/>
                    <a:pt x="f12" y="f22"/>
                  </a:cubicBezTo>
                  <a:cubicBezTo>
                    <a:pt x="f10" y="f21"/>
                    <a:pt x="f5" y="f25"/>
                    <a:pt x="f5" y="f19"/>
                  </a:cubicBezTo>
                  <a:lnTo>
                    <a:pt x="f5" y="f8"/>
                  </a:lnTo>
                  <a:close/>
                </a:path>
              </a:pathLst>
            </a:custGeom>
            <a:gradFill>
              <a:gsLst>
                <a:gs pos="0">
                  <a:srgbClr val="FF9797"/>
                </a:gs>
                <a:gs pos="100000">
                  <a:srgbClr val="FFB7B7"/>
                </a:gs>
              </a:gsLst>
              <a:lin ang="16200000"/>
            </a:gradFill>
            <a:ln w="9528">
              <a:solidFill>
                <a:srgbClr val="B90000"/>
              </a:solidFill>
              <a:prstDash val="solid"/>
              <a:round/>
            </a:ln>
            <a:effectLst>
              <a:outerShdw dist="19997" dir="5400000" algn="tl">
                <a:srgbClr val="000000">
                  <a:alpha val="38000"/>
                </a:srgbClr>
              </a:outerShdw>
            </a:effectLst>
          </p:spPr>
          <p:txBody>
            <a:bodyPr lIns="136044" tIns="97950" rIns="136044" bIns="97950" anchor="ctr" anchorCtr="1"/>
            <a:lstStyle/>
            <a:p>
              <a:pPr algn="ctr" defTabSz="888997" fontAlgn="auto">
                <a:lnSpc>
                  <a:spcPct val="90000"/>
                </a:lnSpc>
                <a:spcBef>
                  <a:spcPts val="0"/>
                </a:spcBef>
                <a:spcAft>
                  <a:spcPts val="800"/>
                </a:spcAft>
                <a:defRPr sz="1800" b="0" i="0" u="none" strike="noStrike" kern="0" cap="none" spc="0" baseline="0">
                  <a:solidFill>
                    <a:srgbClr val="000000"/>
                  </a:solidFill>
                  <a:uFillTx/>
                </a:defRPr>
              </a:pPr>
              <a:r>
                <a:rPr lang="en-US" sz="2000" b="1" kern="0">
                  <a:solidFill>
                    <a:srgbClr val="000099"/>
                  </a:solidFill>
                  <a:latin typeface="Century Gothic"/>
                </a:rPr>
                <a:t>ARGUMENT</a:t>
              </a:r>
            </a:p>
          </p:txBody>
        </p:sp>
      </p:gr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Presentation for report on st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Presentation%20for%20report%20on%20state</Template>
  <TotalTime>992</TotalTime>
  <Words>1040</Words>
  <Application>Microsoft Office PowerPoint</Application>
  <PresentationFormat>On-screen Show (4:3)</PresentationFormat>
  <Paragraphs>111</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Presentation for report on state</vt:lpstr>
      <vt:lpstr>The Argumentative Essay United States History</vt:lpstr>
      <vt:lpstr>    Gerald Graff, as quoted by Hillocks in English Journal as quoted by Viadaro in Education Week. </vt:lpstr>
      <vt:lpstr>An argument is…</vt:lpstr>
      <vt:lpstr>QUESTION:</vt:lpstr>
      <vt:lpstr>Features of the argumentative essay</vt:lpstr>
      <vt:lpstr>Features of the argumentative essay</vt:lpstr>
      <vt:lpstr>Concession statements</vt:lpstr>
      <vt:lpstr>Thesis statement</vt:lpstr>
      <vt:lpstr>Concession AND Thesis Statement,        for example</vt:lpstr>
      <vt:lpstr>Thesis statement practice</vt:lpstr>
      <vt:lpstr>Introduction</vt:lpstr>
      <vt:lpstr>Slide 12</vt:lpstr>
      <vt:lpstr>The Body Paragraphs</vt:lpstr>
      <vt:lpstr>Conclusion</vt:lpstr>
      <vt:lpstr>QUESTION: Should students be required to "pay to play"?  </vt:lpstr>
      <vt:lpstr>OUTLINE: Topic Sentences Students shouldn't be obligated to pay</vt:lpstr>
      <vt:lpstr>OUTLINE: Body Paragraph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Argumentative Essay United States History</dc:title>
  <dc:subject/>
  <dc:creator>ShMiller</dc:creator>
  <dc:description/>
  <cp:lastModifiedBy>shmiller</cp:lastModifiedBy>
  <cp:revision>111</cp:revision>
  <cp:lastPrinted>2001-06-01T13:12:48Z</cp:lastPrinted>
  <dcterms:created xsi:type="dcterms:W3CDTF">2009-04-27T18:15:13Z</dcterms:created>
  <dcterms:modified xsi:type="dcterms:W3CDTF">2011-09-12T17:17:56Z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TC010183741033</vt:lpwstr>
  </property>
</Properties>
</file>